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464" r:id="rId4"/>
    <p:sldId id="265" r:id="rId6"/>
    <p:sldId id="297" r:id="rId7"/>
    <p:sldId id="465" r:id="rId8"/>
    <p:sldId id="466" r:id="rId9"/>
    <p:sldId id="468" r:id="rId10"/>
    <p:sldId id="469" r:id="rId11"/>
    <p:sldId id="470" r:id="rId12"/>
    <p:sldId id="471" r:id="rId13"/>
    <p:sldId id="472" r:id="rId14"/>
    <p:sldId id="473" r:id="rId15"/>
    <p:sldId id="474" r:id="rId16"/>
    <p:sldId id="475" r:id="rId17"/>
    <p:sldId id="476" r:id="rId18"/>
    <p:sldId id="477" r:id="rId19"/>
    <p:sldId id="478" r:id="rId20"/>
    <p:sldId id="479" r:id="rId21"/>
    <p:sldId id="480" r:id="rId22"/>
    <p:sldId id="481" r:id="rId23"/>
    <p:sldId id="482" r:id="rId24"/>
    <p:sldId id="483" r:id="rId25"/>
    <p:sldId id="484" r:id="rId26"/>
    <p:sldId id="485" r:id="rId27"/>
    <p:sldId id="486" r:id="rId28"/>
    <p:sldId id="494" r:id="rId29"/>
    <p:sldId id="495" r:id="rId30"/>
    <p:sldId id="497" r:id="rId31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1" orient="horz" pos="1616" userDrawn="1">
          <p15:clr>
            <a:srgbClr val="A4A3A4"/>
          </p15:clr>
        </p15:guide>
        <p15:guide id="2" pos="281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3" name="MyPC" initials="M" lastIdx="0" clrIdx="11"/>
  <p:cmAuthor id="14" name="user" initials="u" lastIdx="0" clrIdx="0"/>
  <p:cmAuthor id="15" name="李丽" initials="李" lastIdx="0" clrIdx="14"/>
  <p:cmAuthor id="16" name="Nicole Li  李倩" initials="N" lastIdx="0" clrIdx="0"/>
  <p:cmAuthor id="18" name="222" initials="2" lastIdx="0" clrIdx="0"/>
  <p:cmAuthor id="19" name="6161" initials="6" lastIdx="0" clrIdx="18"/>
  <p:cmAuthor id="20" name="李桂冰" initials="李" lastIdx="0" clrIdx="19"/>
  <p:cmAuthor id="21" name="ASUS" initials="A" lastIdx="0" clrIdx="20"/>
  <p:cmAuthor id="22" name="孙宇婷" initials="孙" lastIdx="0" clrIdx="21"/>
  <p:cmAuthor id="2000" name="张瑞霞" initials="authorId_524709945" lastIdx="0" clrIdx="0"/>
  <p:cmAuthor id="2001" name="Dino._6ZFrB7nA" initials="authorId_1257418890" lastIdx="0" clrIdx="1"/>
  <p:cmAuthor id="23" name="古" initials="" lastIdx="0" clrIdx="24"/>
  <p:cmAuthor id="49837067" name="刘浩" initials="刘" lastIdx="0" clrIdx="0"/>
  <p:cmAuthor id="24" name="chenl" initials="c" lastIdx="0" clrIdx="0"/>
  <p:cmAuthor id="25" name="王羽熙" initials="王" lastIdx="0" clrIdx="24"/>
  <p:cmAuthor id="26" name="Mia Vida Villanueva" initials="M" lastIdx="0" clrIdx="0"/>
  <p:cmAuthor id="27" name="张 林娜" initials="张" lastIdx="0" clrIdx="0"/>
  <p:cmAuthor id="28" name="叶子" initials="叶" lastIdx="0" clrIdx="27"/>
  <p:cmAuthor id="29" name="韩琳晶" initials="韩" lastIdx="0" clrIdx="28"/>
  <p:cmAuthor id="30" name="LJH" initials="L" lastIdx="0" clrIdx="0"/>
  <p:cmAuthor id="31" name="未知用户1" initials="未" lastIdx="0" clrIdx="22"/>
  <p:cmAuthor id="32" name="陈庆" initials="陈" lastIdx="0" clrIdx="31"/>
  <p:cmAuthor id="76" name="李彦利" initials="李彦利" lastIdx="0" clrIdx="25"/>
  <p:cmAuthor id="34" name="a'su's" initials="a" lastIdx="0" clrIdx="33"/>
  <p:cmAuthor id="35" name="陈芳" initials="" lastIdx="0" clrIdx="35"/>
  <p:cmAuthor id="37" name="DELL" initials="" lastIdx="0" clrIdx="25"/>
  <p:cmAuthor id="38" name="邹 嘉豪" initials="" lastIdx="0" clrIdx="25"/>
  <p:cmAuthor id="42" name="hanying" initials="h" lastIdx="0" clrIdx="4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  <p:guide orient="horz" pos="1616"/>
        <p:guide pos="28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325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7091EF28-2401-475F-867F-B948E107B4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ln>
            <a:solidFill>
              <a:srgbClr val="000000"/>
            </a:solidFill>
          </a:ln>
        </p:spPr>
      </p:sp>
      <p:sp>
        <p:nvSpPr>
          <p:cNvPr id="27650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  <p:sp>
        <p:nvSpPr>
          <p:cNvPr id="27651" name="灯片编号占位符 3"/>
          <p:cNvSpPr txBox="1">
            <a:spLocks noGrp="1"/>
          </p:cNvSpPr>
          <p:nvPr>
            <p:custDataLst>
              <p:tags r:id="rId5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>
              <a:buFontTx/>
            </a:pPr>
            <a:fld id="{9A0DB2DC-4C9A-4742-B13C-FB6460FD3503}" type="slidenum">
              <a:rPr lang="en-US" altLang="zh-CN" sz="120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2" tIns="34288" rIns="68562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5565"/>
            <a:ext cx="2743200" cy="365080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5565"/>
            <a:ext cx="4114800" cy="36508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5565"/>
            <a:ext cx="2743200" cy="365080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后作业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复习回顾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9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285750" y="704856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8" rIns="68566" bIns="3428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66" tIns="34288" rIns="68566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4" name="菱形 3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27.xm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508" y="161449"/>
            <a:ext cx="1343025" cy="54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80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3338029" y="1059583"/>
            <a:ext cx="2376264" cy="52322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5510" algn="l"/>
          <a:tab pos="905510" algn="l"/>
          <a:tab pos="905510" algn="l"/>
          <a:tab pos="905510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hyperlink" Target="&#21476;&#20195;&#20892;&#20855;.rm" TargetMode="External"/><Relationship Id="rId8" Type="http://schemas.openxmlformats.org/officeDocument/2006/relationships/image" Target="../media/image5.jpeg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image" Target="../media/image4.png"/><Relationship Id="rId3" Type="http://schemas.openxmlformats.org/officeDocument/2006/relationships/tags" Target="../tags/tag30.xml"/><Relationship Id="rId29" Type="http://schemas.openxmlformats.org/officeDocument/2006/relationships/notesSlide" Target="../notesSlides/notesSlide1.xml"/><Relationship Id="rId28" Type="http://schemas.openxmlformats.org/officeDocument/2006/relationships/slideLayout" Target="../slideLayouts/slideLayout3.xml"/><Relationship Id="rId27" Type="http://schemas.openxmlformats.org/officeDocument/2006/relationships/image" Target="../media/image10.png"/><Relationship Id="rId26" Type="http://schemas.openxmlformats.org/officeDocument/2006/relationships/tags" Target="../tags/tag46.xml"/><Relationship Id="rId25" Type="http://schemas.openxmlformats.org/officeDocument/2006/relationships/tags" Target="../tags/tag45.xml"/><Relationship Id="rId24" Type="http://schemas.openxmlformats.org/officeDocument/2006/relationships/image" Target="../media/image9.jpeg"/><Relationship Id="rId23" Type="http://schemas.openxmlformats.org/officeDocument/2006/relationships/tags" Target="../tags/tag44.xml"/><Relationship Id="rId22" Type="http://schemas.openxmlformats.org/officeDocument/2006/relationships/tags" Target="../tags/tag43.xml"/><Relationship Id="rId21" Type="http://schemas.openxmlformats.org/officeDocument/2006/relationships/tags" Target="../tags/tag42.xml"/><Relationship Id="rId20" Type="http://schemas.openxmlformats.org/officeDocument/2006/relationships/image" Target="../media/image8.jpeg"/><Relationship Id="rId2" Type="http://schemas.openxmlformats.org/officeDocument/2006/relationships/tags" Target="../tags/tag29.xml"/><Relationship Id="rId19" Type="http://schemas.openxmlformats.org/officeDocument/2006/relationships/tags" Target="../tags/tag41.xml"/><Relationship Id="rId18" Type="http://schemas.openxmlformats.org/officeDocument/2006/relationships/tags" Target="../tags/tag40.xml"/><Relationship Id="rId17" Type="http://schemas.openxmlformats.org/officeDocument/2006/relationships/tags" Target="../tags/tag39.xml"/><Relationship Id="rId16" Type="http://schemas.openxmlformats.org/officeDocument/2006/relationships/image" Target="../media/image7.jpeg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image" Target="../media/image6.jpeg"/><Relationship Id="rId10" Type="http://schemas.openxmlformats.org/officeDocument/2006/relationships/tags" Target="../tags/tag34.xml"/><Relationship Id="rId1" Type="http://schemas.openxmlformats.org/officeDocument/2006/relationships/tags" Target="../tags/tag2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109.xml"/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image" Target="../media/image20.png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123.xml"/><Relationship Id="rId24" Type="http://schemas.openxmlformats.org/officeDocument/2006/relationships/tags" Target="../tags/tag122.xml"/><Relationship Id="rId23" Type="http://schemas.openxmlformats.org/officeDocument/2006/relationships/tags" Target="../tags/tag121.xml"/><Relationship Id="rId22" Type="http://schemas.openxmlformats.org/officeDocument/2006/relationships/tags" Target="../tags/tag120.xml"/><Relationship Id="rId21" Type="http://schemas.openxmlformats.org/officeDocument/2006/relationships/tags" Target="../tags/tag119.xml"/><Relationship Id="rId20" Type="http://schemas.openxmlformats.org/officeDocument/2006/relationships/tags" Target="../tags/tag118.xml"/><Relationship Id="rId2" Type="http://schemas.openxmlformats.org/officeDocument/2006/relationships/tags" Target="../tags/tag104.xml"/><Relationship Id="rId19" Type="http://schemas.openxmlformats.org/officeDocument/2006/relationships/tags" Target="../tags/tag117.xml"/><Relationship Id="rId18" Type="http://schemas.openxmlformats.org/officeDocument/2006/relationships/image" Target="../media/image23.jpeg"/><Relationship Id="rId17" Type="http://schemas.openxmlformats.org/officeDocument/2006/relationships/tags" Target="../tags/tag116.xml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image" Target="../media/image22.png"/><Relationship Id="rId13" Type="http://schemas.openxmlformats.org/officeDocument/2006/relationships/tags" Target="../tags/tag113.xml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tags" Target="../tags/tag10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3" Type="http://schemas.openxmlformats.org/officeDocument/2006/relationships/slideLayout" Target="../slideLayouts/slideLayout7.xml"/><Relationship Id="rId42" Type="http://schemas.openxmlformats.org/officeDocument/2006/relationships/tags" Target="../tags/tag158.xml"/><Relationship Id="rId41" Type="http://schemas.openxmlformats.org/officeDocument/2006/relationships/tags" Target="../tags/tag157.xml"/><Relationship Id="rId40" Type="http://schemas.openxmlformats.org/officeDocument/2006/relationships/tags" Target="../tags/tag156.xml"/><Relationship Id="rId4" Type="http://schemas.openxmlformats.org/officeDocument/2006/relationships/tags" Target="../tags/tag127.xml"/><Relationship Id="rId39" Type="http://schemas.openxmlformats.org/officeDocument/2006/relationships/tags" Target="../tags/tag155.xml"/><Relationship Id="rId38" Type="http://schemas.openxmlformats.org/officeDocument/2006/relationships/tags" Target="../tags/tag154.xml"/><Relationship Id="rId37" Type="http://schemas.openxmlformats.org/officeDocument/2006/relationships/tags" Target="../tags/tag153.xml"/><Relationship Id="rId36" Type="http://schemas.openxmlformats.org/officeDocument/2006/relationships/tags" Target="../tags/tag152.xml"/><Relationship Id="rId35" Type="http://schemas.openxmlformats.org/officeDocument/2006/relationships/tags" Target="../tags/tag151.xml"/><Relationship Id="rId34" Type="http://schemas.openxmlformats.org/officeDocument/2006/relationships/image" Target="../media/image30.png"/><Relationship Id="rId33" Type="http://schemas.openxmlformats.org/officeDocument/2006/relationships/tags" Target="../tags/tag150.xml"/><Relationship Id="rId32" Type="http://schemas.openxmlformats.org/officeDocument/2006/relationships/tags" Target="../tags/tag149.xml"/><Relationship Id="rId31" Type="http://schemas.openxmlformats.org/officeDocument/2006/relationships/tags" Target="../tags/tag148.xml"/><Relationship Id="rId30" Type="http://schemas.openxmlformats.org/officeDocument/2006/relationships/image" Target="../media/image29.png"/><Relationship Id="rId3" Type="http://schemas.openxmlformats.org/officeDocument/2006/relationships/tags" Target="../tags/tag126.xml"/><Relationship Id="rId29" Type="http://schemas.openxmlformats.org/officeDocument/2006/relationships/tags" Target="../tags/tag147.xml"/><Relationship Id="rId28" Type="http://schemas.openxmlformats.org/officeDocument/2006/relationships/tags" Target="../tags/tag146.xml"/><Relationship Id="rId27" Type="http://schemas.openxmlformats.org/officeDocument/2006/relationships/tags" Target="../tags/tag145.xml"/><Relationship Id="rId26" Type="http://schemas.openxmlformats.org/officeDocument/2006/relationships/image" Target="../media/image28.png"/><Relationship Id="rId25" Type="http://schemas.openxmlformats.org/officeDocument/2006/relationships/tags" Target="../tags/tag144.xml"/><Relationship Id="rId24" Type="http://schemas.openxmlformats.org/officeDocument/2006/relationships/tags" Target="../tags/tag143.xml"/><Relationship Id="rId23" Type="http://schemas.openxmlformats.org/officeDocument/2006/relationships/tags" Target="../tags/tag142.xml"/><Relationship Id="rId22" Type="http://schemas.openxmlformats.org/officeDocument/2006/relationships/image" Target="../media/image27.png"/><Relationship Id="rId21" Type="http://schemas.openxmlformats.org/officeDocument/2006/relationships/tags" Target="../tags/tag141.xml"/><Relationship Id="rId20" Type="http://schemas.openxmlformats.org/officeDocument/2006/relationships/tags" Target="../tags/tag140.xml"/><Relationship Id="rId2" Type="http://schemas.openxmlformats.org/officeDocument/2006/relationships/tags" Target="../tags/tag125.xml"/><Relationship Id="rId19" Type="http://schemas.openxmlformats.org/officeDocument/2006/relationships/tags" Target="../tags/tag139.xml"/><Relationship Id="rId18" Type="http://schemas.openxmlformats.org/officeDocument/2006/relationships/image" Target="../media/image26.png"/><Relationship Id="rId17" Type="http://schemas.openxmlformats.org/officeDocument/2006/relationships/tags" Target="../tags/tag138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image" Target="../media/image25.png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image" Target="../media/image32.jpeg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image" Target="../media/image31.jpeg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tags" Target="../tags/tag15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jpeg"/><Relationship Id="rId8" Type="http://schemas.openxmlformats.org/officeDocument/2006/relationships/tags" Target="../tags/tag173.xml"/><Relationship Id="rId7" Type="http://schemas.openxmlformats.org/officeDocument/2006/relationships/image" Target="../media/image34.jpeg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2" Type="http://schemas.openxmlformats.org/officeDocument/2006/relationships/notesSlide" Target="../notesSlides/notesSlide2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82.xml"/><Relationship Id="rId2" Type="http://schemas.openxmlformats.org/officeDocument/2006/relationships/image" Target="../media/image33.jpeg"/><Relationship Id="rId19" Type="http://schemas.openxmlformats.org/officeDocument/2006/relationships/tags" Target="../tags/tag181.xml"/><Relationship Id="rId18" Type="http://schemas.openxmlformats.org/officeDocument/2006/relationships/tags" Target="../tags/tag180.xml"/><Relationship Id="rId17" Type="http://schemas.openxmlformats.org/officeDocument/2006/relationships/tags" Target="../tags/tag179.xml"/><Relationship Id="rId16" Type="http://schemas.openxmlformats.org/officeDocument/2006/relationships/tags" Target="../tags/tag178.xml"/><Relationship Id="rId15" Type="http://schemas.openxmlformats.org/officeDocument/2006/relationships/image" Target="../media/image37.jpeg"/><Relationship Id="rId14" Type="http://schemas.openxmlformats.org/officeDocument/2006/relationships/tags" Target="../tags/tag177.xml"/><Relationship Id="rId13" Type="http://schemas.openxmlformats.org/officeDocument/2006/relationships/image" Target="../media/image36.jpeg"/><Relationship Id="rId12" Type="http://schemas.openxmlformats.org/officeDocument/2006/relationships/tags" Target="../tags/tag176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tags" Target="../tags/tag16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image" Target="../media/image40.jpeg"/><Relationship Id="rId7" Type="http://schemas.openxmlformats.org/officeDocument/2006/relationships/tags" Target="../tags/tag190.xml"/><Relationship Id="rId6" Type="http://schemas.openxmlformats.org/officeDocument/2006/relationships/image" Target="../media/image39.jpeg"/><Relationship Id="rId5" Type="http://schemas.openxmlformats.org/officeDocument/2006/relationships/tags" Target="../tags/tag189.xml"/><Relationship Id="rId4" Type="http://schemas.openxmlformats.org/officeDocument/2006/relationships/image" Target="../media/image38.jpeg"/><Relationship Id="rId3" Type="http://schemas.openxmlformats.org/officeDocument/2006/relationships/tags" Target="../tags/tag188.xml"/><Relationship Id="rId23" Type="http://schemas.openxmlformats.org/officeDocument/2006/relationships/slideLayout" Target="../slideLayouts/slideLayout7.xml"/><Relationship Id="rId22" Type="http://schemas.openxmlformats.org/officeDocument/2006/relationships/tags" Target="../tags/tag202.xml"/><Relationship Id="rId21" Type="http://schemas.openxmlformats.org/officeDocument/2006/relationships/tags" Target="../tags/tag201.xml"/><Relationship Id="rId20" Type="http://schemas.openxmlformats.org/officeDocument/2006/relationships/tags" Target="../tags/tag200.xml"/><Relationship Id="rId2" Type="http://schemas.openxmlformats.org/officeDocument/2006/relationships/tags" Target="../tags/tag187.xml"/><Relationship Id="rId19" Type="http://schemas.openxmlformats.org/officeDocument/2006/relationships/tags" Target="../tags/tag199.xml"/><Relationship Id="rId18" Type="http://schemas.openxmlformats.org/officeDocument/2006/relationships/tags" Target="../tags/tag198.xml"/><Relationship Id="rId17" Type="http://schemas.openxmlformats.org/officeDocument/2006/relationships/tags" Target="../tags/tag197.xml"/><Relationship Id="rId16" Type="http://schemas.openxmlformats.org/officeDocument/2006/relationships/tags" Target="../tags/tag196.xml"/><Relationship Id="rId15" Type="http://schemas.openxmlformats.org/officeDocument/2006/relationships/tags" Target="../tags/tag195.xml"/><Relationship Id="rId14" Type="http://schemas.openxmlformats.org/officeDocument/2006/relationships/tags" Target="../tags/tag194.xml"/><Relationship Id="rId13" Type="http://schemas.openxmlformats.org/officeDocument/2006/relationships/tags" Target="../tags/tag193.xml"/><Relationship Id="rId12" Type="http://schemas.openxmlformats.org/officeDocument/2006/relationships/image" Target="../media/image42.jpeg"/><Relationship Id="rId11" Type="http://schemas.openxmlformats.org/officeDocument/2006/relationships/tags" Target="../tags/tag192.xml"/><Relationship Id="rId10" Type="http://schemas.openxmlformats.org/officeDocument/2006/relationships/image" Target="../media/image41.jpeg"/><Relationship Id="rId1" Type="http://schemas.openxmlformats.org/officeDocument/2006/relationships/tags" Target="../tags/tag18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5.png"/><Relationship Id="rId8" Type="http://schemas.openxmlformats.org/officeDocument/2006/relationships/tags" Target="../tags/tag208.xml"/><Relationship Id="rId7" Type="http://schemas.openxmlformats.org/officeDocument/2006/relationships/tags" Target="../tags/tag207.xml"/><Relationship Id="rId6" Type="http://schemas.openxmlformats.org/officeDocument/2006/relationships/image" Target="../media/image44.png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image" Target="../media/image43.png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204.xml"/><Relationship Id="rId19" Type="http://schemas.openxmlformats.org/officeDocument/2006/relationships/tags" Target="../tags/tag216.xml"/><Relationship Id="rId18" Type="http://schemas.openxmlformats.org/officeDocument/2006/relationships/tags" Target="../tags/tag215.xml"/><Relationship Id="rId17" Type="http://schemas.openxmlformats.org/officeDocument/2006/relationships/tags" Target="../tags/tag214.xml"/><Relationship Id="rId16" Type="http://schemas.openxmlformats.org/officeDocument/2006/relationships/image" Target="../media/image47.png"/><Relationship Id="rId15" Type="http://schemas.openxmlformats.org/officeDocument/2006/relationships/tags" Target="../tags/tag213.xml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image" Target="../media/image46.png"/><Relationship Id="rId10" Type="http://schemas.openxmlformats.org/officeDocument/2006/relationships/tags" Target="../tags/tag209.xml"/><Relationship Id="rId1" Type="http://schemas.openxmlformats.org/officeDocument/2006/relationships/tags" Target="../tags/tag20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tags" Target="../tags/tag222.xml"/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image" Target="../media/image49.png"/><Relationship Id="rId4" Type="http://schemas.openxmlformats.org/officeDocument/2006/relationships/tags" Target="../tags/tag219.xml"/><Relationship Id="rId3" Type="http://schemas.openxmlformats.org/officeDocument/2006/relationships/image" Target="../media/image48.png"/><Relationship Id="rId2" Type="http://schemas.openxmlformats.org/officeDocument/2006/relationships/tags" Target="../tags/tag218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26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tags" Target="../tags/tag21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image" Target="../media/image52.jpeg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image" Target="../media/image51.jpeg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image" Target="../media/image53.jpeg"/><Relationship Id="rId1" Type="http://schemas.openxmlformats.org/officeDocument/2006/relationships/tags" Target="../tags/tag22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tags" Target="../tags/tag240.xml"/><Relationship Id="rId5" Type="http://schemas.openxmlformats.org/officeDocument/2006/relationships/image" Target="../media/image54.png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3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image" Target="../media/image55.png"/><Relationship Id="rId2" Type="http://schemas.openxmlformats.org/officeDocument/2006/relationships/tags" Target="../tags/tag247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55.xml"/><Relationship Id="rId11" Type="http://schemas.openxmlformats.org/officeDocument/2006/relationships/image" Target="../media/image56.png"/><Relationship Id="rId10" Type="http://schemas.openxmlformats.org/officeDocument/2006/relationships/tags" Target="../tags/tag254.xml"/><Relationship Id="rId1" Type="http://schemas.openxmlformats.org/officeDocument/2006/relationships/tags" Target="../tags/tag246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8" Type="http://schemas.openxmlformats.org/officeDocument/2006/relationships/slideLayout" Target="../slideLayouts/slideLayout7.xml"/><Relationship Id="rId27" Type="http://schemas.openxmlformats.org/officeDocument/2006/relationships/tags" Target="../tags/tag281.xml"/><Relationship Id="rId26" Type="http://schemas.openxmlformats.org/officeDocument/2006/relationships/tags" Target="../tags/tag280.xml"/><Relationship Id="rId25" Type="http://schemas.openxmlformats.org/officeDocument/2006/relationships/tags" Target="../tags/tag279.xml"/><Relationship Id="rId24" Type="http://schemas.openxmlformats.org/officeDocument/2006/relationships/tags" Target="../tags/tag278.xml"/><Relationship Id="rId23" Type="http://schemas.openxmlformats.org/officeDocument/2006/relationships/tags" Target="../tags/tag277.xml"/><Relationship Id="rId22" Type="http://schemas.openxmlformats.org/officeDocument/2006/relationships/tags" Target="../tags/tag276.xml"/><Relationship Id="rId21" Type="http://schemas.openxmlformats.org/officeDocument/2006/relationships/tags" Target="../tags/tag275.xml"/><Relationship Id="rId20" Type="http://schemas.openxmlformats.org/officeDocument/2006/relationships/tags" Target="../tags/tag274.xml"/><Relationship Id="rId2" Type="http://schemas.openxmlformats.org/officeDocument/2006/relationships/image" Target="../media/image57.png"/><Relationship Id="rId19" Type="http://schemas.openxmlformats.org/officeDocument/2006/relationships/tags" Target="../tags/tag273.xml"/><Relationship Id="rId18" Type="http://schemas.openxmlformats.org/officeDocument/2006/relationships/tags" Target="../tags/tag272.xml"/><Relationship Id="rId17" Type="http://schemas.openxmlformats.org/officeDocument/2006/relationships/tags" Target="../tags/tag271.xml"/><Relationship Id="rId16" Type="http://schemas.openxmlformats.org/officeDocument/2006/relationships/tags" Target="../tags/tag270.xml"/><Relationship Id="rId15" Type="http://schemas.openxmlformats.org/officeDocument/2006/relationships/tags" Target="../tags/tag269.xml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tags" Target="../tags/tag25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290.xml"/><Relationship Id="rId8" Type="http://schemas.openxmlformats.org/officeDocument/2006/relationships/tags" Target="../tags/tag289.xml"/><Relationship Id="rId7" Type="http://schemas.openxmlformats.org/officeDocument/2006/relationships/tags" Target="../tags/tag288.xml"/><Relationship Id="rId6" Type="http://schemas.openxmlformats.org/officeDocument/2006/relationships/tags" Target="../tags/tag287.xml"/><Relationship Id="rId5" Type="http://schemas.openxmlformats.org/officeDocument/2006/relationships/tags" Target="../tags/tag286.xml"/><Relationship Id="rId4" Type="http://schemas.openxmlformats.org/officeDocument/2006/relationships/tags" Target="../tags/tag285.xml"/><Relationship Id="rId3" Type="http://schemas.openxmlformats.org/officeDocument/2006/relationships/tags" Target="../tags/tag284.xml"/><Relationship Id="rId2" Type="http://schemas.openxmlformats.org/officeDocument/2006/relationships/tags" Target="../tags/tag283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296.xml"/><Relationship Id="rId16" Type="http://schemas.openxmlformats.org/officeDocument/2006/relationships/tags" Target="../tags/tag295.xml"/><Relationship Id="rId15" Type="http://schemas.openxmlformats.org/officeDocument/2006/relationships/tags" Target="../tags/tag294.xml"/><Relationship Id="rId14" Type="http://schemas.openxmlformats.org/officeDocument/2006/relationships/tags" Target="../tags/tag293.xml"/><Relationship Id="rId13" Type="http://schemas.microsoft.com/office/2007/relationships/hdphoto" Target="../media/image59.wdp"/><Relationship Id="rId12" Type="http://schemas.openxmlformats.org/officeDocument/2006/relationships/image" Target="../media/image58.png"/><Relationship Id="rId11" Type="http://schemas.openxmlformats.org/officeDocument/2006/relationships/tags" Target="../tags/tag292.xml"/><Relationship Id="rId10" Type="http://schemas.openxmlformats.org/officeDocument/2006/relationships/tags" Target="../tags/tag291.xml"/><Relationship Id="rId1" Type="http://schemas.openxmlformats.org/officeDocument/2006/relationships/tags" Target="../tags/tag282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image" Target="../media/image61.png"/><Relationship Id="rId6" Type="http://schemas.openxmlformats.org/officeDocument/2006/relationships/tags" Target="../tags/tag301.xml"/><Relationship Id="rId5" Type="http://schemas.openxmlformats.org/officeDocument/2006/relationships/tags" Target="../tags/tag300.xml"/><Relationship Id="rId4" Type="http://schemas.openxmlformats.org/officeDocument/2006/relationships/tags" Target="../tags/tag299.xml"/><Relationship Id="rId3" Type="http://schemas.openxmlformats.org/officeDocument/2006/relationships/image" Target="../media/image60.png"/><Relationship Id="rId2" Type="http://schemas.openxmlformats.org/officeDocument/2006/relationships/tags" Target="../tags/tag298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310.xml"/><Relationship Id="rId15" Type="http://schemas.openxmlformats.org/officeDocument/2006/relationships/tags" Target="../tags/tag309.xml"/><Relationship Id="rId14" Type="http://schemas.openxmlformats.org/officeDocument/2006/relationships/tags" Target="../tags/tag308.xml"/><Relationship Id="rId13" Type="http://schemas.openxmlformats.org/officeDocument/2006/relationships/tags" Target="../tags/tag307.xml"/><Relationship Id="rId12" Type="http://schemas.openxmlformats.org/officeDocument/2006/relationships/tags" Target="../tags/tag306.xml"/><Relationship Id="rId11" Type="http://schemas.openxmlformats.org/officeDocument/2006/relationships/tags" Target="../tags/tag305.xml"/><Relationship Id="rId10" Type="http://schemas.openxmlformats.org/officeDocument/2006/relationships/tags" Target="../tags/tag304.xml"/><Relationship Id="rId1" Type="http://schemas.openxmlformats.org/officeDocument/2006/relationships/tags" Target="../tags/tag29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3" Type="http://schemas.microsoft.com/office/2007/relationships/hdphoto" Target="../media/image63.wdp"/><Relationship Id="rId2" Type="http://schemas.openxmlformats.org/officeDocument/2006/relationships/image" Target="../media/image62.png"/><Relationship Id="rId1" Type="http://schemas.openxmlformats.org/officeDocument/2006/relationships/tags" Target="../tags/tag31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316.xml"/><Relationship Id="rId3" Type="http://schemas.openxmlformats.org/officeDocument/2006/relationships/image" Target="../media/image67.jpeg"/><Relationship Id="rId2" Type="http://schemas.openxmlformats.org/officeDocument/2006/relationships/tags" Target="../tags/tag315.xml"/><Relationship Id="rId1" Type="http://schemas.openxmlformats.org/officeDocument/2006/relationships/tags" Target="../tags/tag314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Relationship Id="rId3" Type="http://schemas.openxmlformats.org/officeDocument/2006/relationships/tags" Target="../tags/tag318.xml"/><Relationship Id="rId2" Type="http://schemas.openxmlformats.org/officeDocument/2006/relationships/image" Target="../media/image68.jpeg"/><Relationship Id="rId1" Type="http://schemas.openxmlformats.org/officeDocument/2006/relationships/tags" Target="../tags/tag31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324.xml"/><Relationship Id="rId3" Type="http://schemas.openxmlformats.org/officeDocument/2006/relationships/tags" Target="../tags/tag323.xml"/><Relationship Id="rId2" Type="http://schemas.openxmlformats.org/officeDocument/2006/relationships/image" Target="../media/image69.jpeg"/><Relationship Id="rId1" Type="http://schemas.openxmlformats.org/officeDocument/2006/relationships/tags" Target="../tags/tag3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image" Target="../media/image11.jpe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5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5" Type="http://schemas.openxmlformats.org/officeDocument/2006/relationships/slideLayout" Target="../slideLayouts/slideLayout6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image" Target="../media/image12.jpeg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4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jpeg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image" Target="../media/image14.png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image" Target="../media/image13.png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tags" Target="../tags/tag7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image" Target="../media/image16.png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6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8.xml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2.xml"/><Relationship Id="rId4" Type="http://schemas.openxmlformats.org/officeDocument/2006/relationships/image" Target="../media/image19.jpeg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2930610" y="17008"/>
            <a:ext cx="3195161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C0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行楷简体" pitchFamily="65" charset="-122"/>
                <a:ea typeface="方正行楷简体" pitchFamily="65" charset="-122"/>
              </a:rPr>
              <a:t>“工具”大比拼</a:t>
            </a:r>
            <a:endParaRPr lang="zh-CN" altLang="en-US" sz="3000" b="1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474996" y="1197610"/>
            <a:ext cx="221424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旧石器时代</a:t>
            </a:r>
            <a:endParaRPr lang="zh-CN" altLang="en-US" sz="27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1832" y="840296"/>
            <a:ext cx="1970165" cy="105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直接箭头连接符 7"/>
          <p:cNvCxnSpPr/>
          <p:nvPr>
            <p:custDataLst>
              <p:tags r:id="rId5"/>
            </p:custDataLst>
          </p:nvPr>
        </p:nvCxnSpPr>
        <p:spPr>
          <a:xfrm flipV="1">
            <a:off x="4270240" y="1244481"/>
            <a:ext cx="1836204" cy="2423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>
            <p:custDataLst>
              <p:tags r:id="rId6"/>
            </p:custDataLst>
          </p:nvPr>
        </p:nvSpPr>
        <p:spPr>
          <a:xfrm>
            <a:off x="474996" y="2640965"/>
            <a:ext cx="223710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新石器时代</a:t>
            </a:r>
            <a:endParaRPr lang="zh-CN" altLang="en-US" sz="27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4976BA"/>
              </a:clrFrom>
              <a:clrTo>
                <a:srgbClr val="4976BA">
                  <a:alpha val="0"/>
                </a:srgbClr>
              </a:clrTo>
            </a:clrChange>
          </a:blip>
          <a:srcRect l="38264" t="5560" r="32242" b="3557"/>
          <a:stretch>
            <a:fillRect/>
          </a:stretch>
        </p:blipFill>
        <p:spPr bwMode="auto">
          <a:xfrm flipH="1">
            <a:off x="8128695" y="2551391"/>
            <a:ext cx="547761" cy="994577"/>
          </a:xfrm>
          <a:prstGeom prst="rect">
            <a:avLst/>
          </a:prstGeom>
          <a:noFill/>
        </p:spPr>
      </p:pic>
      <p:pic>
        <p:nvPicPr>
          <p:cNvPr id="17" name="Picture 8">
            <a:hlinkClick r:id="rId9" action="ppaction://hlinkfile"/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</a:blip>
          <a:srcRect l="32314" r="32640"/>
          <a:stretch>
            <a:fillRect/>
          </a:stretch>
        </p:blipFill>
        <p:spPr bwMode="auto">
          <a:xfrm flipH="1">
            <a:off x="7440502" y="2500375"/>
            <a:ext cx="621677" cy="1045373"/>
          </a:xfrm>
          <a:prstGeom prst="rect">
            <a:avLst/>
          </a:prstGeom>
          <a:noFill/>
        </p:spPr>
      </p:pic>
      <p:cxnSp>
        <p:nvCxnSpPr>
          <p:cNvPr id="22" name="直接箭头连接符 21"/>
          <p:cNvCxnSpPr/>
          <p:nvPr>
            <p:custDataLst>
              <p:tags r:id="rId12"/>
            </p:custDataLst>
          </p:nvPr>
        </p:nvCxnSpPr>
        <p:spPr>
          <a:xfrm>
            <a:off x="4255469" y="3044825"/>
            <a:ext cx="1944053" cy="1757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>
            <p:custDataLst>
              <p:tags r:id="rId13"/>
            </p:custDataLst>
          </p:nvPr>
        </p:nvSpPr>
        <p:spPr>
          <a:xfrm>
            <a:off x="547064" y="4092098"/>
            <a:ext cx="189021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青铜时代</a:t>
            </a:r>
            <a:endParaRPr lang="zh-CN" altLang="en-US" sz="27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4"/>
            </p:custDataLst>
          </p:nvPr>
        </p:nvGrpSpPr>
        <p:grpSpPr>
          <a:xfrm>
            <a:off x="2585259" y="840030"/>
            <a:ext cx="2543651" cy="1501140"/>
            <a:chOff x="6288" y="2008"/>
            <a:chExt cx="5341" cy="2705"/>
          </a:xfrm>
        </p:grpSpPr>
        <p:pic>
          <p:nvPicPr>
            <p:cNvPr id="1026" name="Picture 2" descr="E:\3c72f7201f86d299a175992443b1eae3.jpg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985"/>
            <a:stretch>
              <a:fillRect/>
            </a:stretch>
          </p:blipFill>
          <p:spPr bwMode="auto">
            <a:xfrm>
              <a:off x="7127" y="2008"/>
              <a:ext cx="4502" cy="270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TextBox 14"/>
            <p:cNvSpPr txBox="1"/>
            <p:nvPr>
              <p:custDataLst>
                <p:tags r:id="rId17"/>
              </p:custDataLst>
            </p:nvPr>
          </p:nvSpPr>
          <p:spPr>
            <a:xfrm>
              <a:off x="6288" y="2486"/>
              <a:ext cx="567" cy="1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>
                  <a:latin typeface="幼圆" panose="02010509060101010101" pitchFamily="49" charset="-122"/>
                  <a:ea typeface="幼圆" panose="02010509060101010101" pitchFamily="49" charset="-122"/>
                </a:rPr>
                <a:t>北京人</a:t>
              </a:r>
              <a:endParaRPr lang="zh-CN" altLang="en-US" sz="1500" b="1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18"/>
            </p:custDataLst>
          </p:nvPr>
        </p:nvGrpSpPr>
        <p:grpSpPr>
          <a:xfrm>
            <a:off x="2553315" y="2412269"/>
            <a:ext cx="2575560" cy="1476375"/>
            <a:chOff x="6366" y="4746"/>
            <a:chExt cx="5408" cy="3100"/>
          </a:xfrm>
        </p:grpSpPr>
        <p:pic>
          <p:nvPicPr>
            <p:cNvPr id="1029" name="Picture 5" descr="E:\cf7b73080629e2fd500654d446908516.jpg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272" y="5068"/>
              <a:ext cx="4502" cy="277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31" name="TextBox 30"/>
            <p:cNvSpPr txBox="1"/>
            <p:nvPr>
              <p:custDataLst>
                <p:tags r:id="rId21"/>
              </p:custDataLst>
            </p:nvPr>
          </p:nvSpPr>
          <p:spPr>
            <a:xfrm>
              <a:off x="6366" y="4746"/>
              <a:ext cx="567" cy="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>
                  <a:latin typeface="幼圆" panose="02010509060101010101" pitchFamily="49" charset="-122"/>
                  <a:ea typeface="幼圆" panose="02010509060101010101" pitchFamily="49" charset="-122"/>
                </a:rPr>
                <a:t>半坡、河姆渡人</a:t>
              </a:r>
              <a:endParaRPr lang="zh-CN" altLang="en-US" sz="1500" b="1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22"/>
            </p:custDataLst>
          </p:nvPr>
        </p:nvSpPr>
        <p:spPr>
          <a:xfrm>
            <a:off x="2585260" y="4154964"/>
            <a:ext cx="2092643" cy="506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汉仪橄榄体简" panose="02010609000101010101" charset="-122"/>
                <a:ea typeface="汉仪橄榄体简" panose="02010609000101010101" charset="-122"/>
              </a:rPr>
              <a:t>夏商周时期</a:t>
            </a:r>
            <a:endParaRPr lang="zh-CN" altLang="en-US" sz="2700" b="1">
              <a:latin typeface="汉仪橄榄体简" panose="02010609000101010101" charset="-122"/>
              <a:ea typeface="汉仪橄榄体简" panose="02010609000101010101" charset="-122"/>
            </a:endParaRPr>
          </a:p>
        </p:txBody>
      </p:sp>
      <p:pic>
        <p:nvPicPr>
          <p:cNvPr id="33" name="Picture 5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524328" y="3723878"/>
            <a:ext cx="1013936" cy="1061085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>
            <p:custDataLst>
              <p:tags r:id="rId25"/>
            </p:custDataLst>
          </p:nvPr>
        </p:nvSpPr>
        <p:spPr>
          <a:xfrm>
            <a:off x="4579319" y="4154964"/>
            <a:ext cx="319468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700" b="1">
                <a:latin typeface="汉仪橄榄体简" panose="02010609000101010101" charset="-122"/>
                <a:ea typeface="汉仪橄榄体简" panose="02010609000101010101" charset="-122"/>
                <a:sym typeface="+mn-ea"/>
              </a:rPr>
              <a:t>青铜文明高度发达</a:t>
            </a:r>
            <a:endParaRPr lang="zh-CN" altLang="en-US" sz="2700" b="1">
              <a:latin typeface="汉仪橄榄体简" panose="02010609000101010101" charset="-122"/>
              <a:ea typeface="汉仪橄榄体简" panose="02010609000101010101" charset="-122"/>
              <a:sym typeface="+mn-ea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27">
            <a:clrChange>
              <a:clrFrom>
                <a:srgbClr val="896368">
                  <a:alpha val="100000"/>
                </a:srgbClr>
              </a:clrFrom>
              <a:clrTo>
                <a:srgbClr val="896368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5241" y="2296636"/>
            <a:ext cx="1149191" cy="1289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 bldLvl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115695" y="792004"/>
            <a:ext cx="7652861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  <a:defRPr/>
            </a:pPr>
            <a:r>
              <a:rPr lang="zh-CN" altLang="en-US" sz="33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惟殷先人，有典有册。</a:t>
            </a:r>
            <a:r>
              <a:rPr lang="en-US" altLang="zh-CN" sz="33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3300" b="1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《尚书》</a:t>
            </a:r>
            <a:endParaRPr lang="zh-CN" altLang="en-US" sz="3300" b="1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467544" y="1468120"/>
            <a:ext cx="8301012" cy="55399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000" b="1" dirty="0" smtClean="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①目前所知，</a:t>
            </a:r>
            <a:r>
              <a:rPr lang="zh-CN" altLang="en-US" sz="3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我国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有文字可考的历史从商朝开始。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2" name="组合 21"/>
          <p:cNvGrpSpPr/>
          <p:nvPr>
            <p:custDataLst>
              <p:tags r:id="rId3"/>
            </p:custDataLst>
          </p:nvPr>
        </p:nvGrpSpPr>
        <p:grpSpPr>
          <a:xfrm>
            <a:off x="2247424" y="3031742"/>
            <a:ext cx="1717358" cy="1643383"/>
            <a:chOff x="3259223" y="880688"/>
            <a:chExt cx="3053080" cy="2921568"/>
          </a:xfrm>
        </p:grpSpPr>
        <p:pic>
          <p:nvPicPr>
            <p:cNvPr id="23" name="图片 3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4" t="2875" r="2133" b="2875"/>
            <a:stretch>
              <a:fillRect/>
            </a:stretch>
          </p:blipFill>
          <p:spPr bwMode="auto">
            <a:xfrm>
              <a:off x="3259223" y="880688"/>
              <a:ext cx="3053080" cy="23276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文本框 6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551605" y="3208461"/>
              <a:ext cx="2435013" cy="593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75" b="1">
                  <a:ea typeface="华文中宋" panose="02010600040101010101" charset="-122"/>
                </a:rPr>
                <a:t>结绳记事</a:t>
              </a:r>
              <a:endParaRPr lang="zh-CN" altLang="en-US" sz="1575" b="1">
                <a:ea typeface="华文中宋" panose="02010600040101010101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7"/>
            </p:custDataLst>
          </p:nvPr>
        </p:nvGrpSpPr>
        <p:grpSpPr>
          <a:xfrm>
            <a:off x="575941" y="3031742"/>
            <a:ext cx="1484114" cy="1643380"/>
            <a:chOff x="274997" y="850206"/>
            <a:chExt cx="2638425" cy="2921565"/>
          </a:xfrm>
        </p:grpSpPr>
        <p:pic>
          <p:nvPicPr>
            <p:cNvPr id="13" name="图片 1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363" t="7458" r="6956" b="5763"/>
            <a:stretch>
              <a:fillRect/>
            </a:stretch>
          </p:blipFill>
          <p:spPr bwMode="auto">
            <a:xfrm>
              <a:off x="274997" y="850206"/>
              <a:ext cx="2638425" cy="232777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文本框 5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32570" y="3177975"/>
              <a:ext cx="2177626" cy="593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75" b="1">
                  <a:ea typeface="华文中宋" panose="02010600040101010101" charset="-122"/>
                </a:rPr>
                <a:t>口耳相传</a:t>
              </a:r>
              <a:endParaRPr lang="zh-CN" altLang="en-US" sz="1575" b="1">
                <a:ea typeface="华文中宋" panose="02010600040101010101" charset="-122"/>
              </a:endParaRPr>
            </a:p>
          </p:txBody>
        </p:sp>
      </p:grpSp>
      <p:sp>
        <p:nvSpPr>
          <p:cNvPr id="20" name="文本框 7"/>
          <p:cNvSpPr txBox="1"/>
          <p:nvPr>
            <p:custDataLst>
              <p:tags r:id="rId11"/>
            </p:custDataLst>
          </p:nvPr>
        </p:nvSpPr>
        <p:spPr>
          <a:xfrm>
            <a:off x="1539398" y="2211710"/>
            <a:ext cx="1557338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传说时代：</a:t>
            </a:r>
            <a:endParaRPr lang="zh-CN" altLang="en-US" sz="21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口耳相传</a:t>
            </a:r>
            <a:endParaRPr lang="zh-CN" altLang="en-US" sz="21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5" name="组合 24"/>
          <p:cNvGrpSpPr/>
          <p:nvPr>
            <p:custDataLst>
              <p:tags r:id="rId12"/>
            </p:custDataLst>
          </p:nvPr>
        </p:nvGrpSpPr>
        <p:grpSpPr>
          <a:xfrm>
            <a:off x="5697379" y="3137058"/>
            <a:ext cx="1640222" cy="1538067"/>
            <a:chOff x="6510989" y="967969"/>
            <a:chExt cx="3123545" cy="2864219"/>
          </a:xfrm>
        </p:grpSpPr>
        <p:pic>
          <p:nvPicPr>
            <p:cNvPr id="26" name="图片 4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00" t="3183" r="3520" b="2728"/>
            <a:stretch>
              <a:fillRect/>
            </a:stretch>
          </p:blipFill>
          <p:spPr bwMode="auto">
            <a:xfrm>
              <a:off x="6510989" y="967969"/>
              <a:ext cx="3090863" cy="221001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本框 7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641621" y="3210188"/>
              <a:ext cx="2992913" cy="62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75" b="1">
                  <a:ea typeface="华文中宋" panose="02010600040101010101" charset="-122"/>
                </a:rPr>
                <a:t>原始刻画符号</a:t>
              </a:r>
              <a:endParaRPr lang="zh-CN" altLang="en-US" sz="1575" b="1">
                <a:ea typeface="华文中宋" panose="02010600040101010101" charset="-122"/>
              </a:endParaRPr>
            </a:p>
          </p:txBody>
        </p:sp>
      </p:grpSp>
      <p:grpSp>
        <p:nvGrpSpPr>
          <p:cNvPr id="2" name="组合 1"/>
          <p:cNvGrpSpPr/>
          <p:nvPr>
            <p:custDataLst>
              <p:tags r:id="rId16"/>
            </p:custDataLst>
          </p:nvPr>
        </p:nvGrpSpPr>
        <p:grpSpPr>
          <a:xfrm>
            <a:off x="7570946" y="3137059"/>
            <a:ext cx="1053465" cy="1537970"/>
            <a:chOff x="9834587" y="850206"/>
            <a:chExt cx="1986049" cy="3238931"/>
          </a:xfrm>
        </p:grpSpPr>
        <p:pic>
          <p:nvPicPr>
            <p:cNvPr id="29" name="图片 3"/>
            <p:cNvPicPr>
              <a:picLocks noChangeAspect="1" noChangeArrowheads="1"/>
            </p:cNvPicPr>
            <p:nvPr>
              <p:custDataLst>
                <p:tags r:id="rId17"/>
              </p:custDataLst>
            </p:nvPr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62" b="4997"/>
            <a:stretch>
              <a:fillRect/>
            </a:stretch>
          </p:blipFill>
          <p:spPr bwMode="auto">
            <a:xfrm>
              <a:off x="9834587" y="850206"/>
              <a:ext cx="1986049" cy="242490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8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0083211" y="3385719"/>
              <a:ext cx="1709511" cy="703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75" b="1">
                  <a:ea typeface="华文中宋" panose="02010600040101010101" charset="-122"/>
                </a:rPr>
                <a:t>甲骨文</a:t>
              </a:r>
              <a:endParaRPr lang="zh-CN" altLang="en-US" sz="1575" b="1">
                <a:ea typeface="华文中宋" panose="02010600040101010101" charset="-122"/>
              </a:endParaRPr>
            </a:p>
          </p:txBody>
        </p:sp>
      </p:grpSp>
      <p:sp>
        <p:nvSpPr>
          <p:cNvPr id="4" name="文本框 7"/>
          <p:cNvSpPr txBox="1"/>
          <p:nvPr>
            <p:custDataLst>
              <p:tags r:id="rId20"/>
            </p:custDataLst>
          </p:nvPr>
        </p:nvSpPr>
        <p:spPr>
          <a:xfrm>
            <a:off x="6759893" y="2249170"/>
            <a:ext cx="1523524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文明时代：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文字记录</a:t>
            </a:r>
            <a:endParaRPr lang="zh-CN" altLang="en-US" sz="21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箭头 5"/>
          <p:cNvSpPr/>
          <p:nvPr>
            <p:custDataLst>
              <p:tags r:id="rId21"/>
            </p:custDataLst>
          </p:nvPr>
        </p:nvSpPr>
        <p:spPr>
          <a:xfrm>
            <a:off x="3464243" y="2457291"/>
            <a:ext cx="3107531" cy="298609"/>
          </a:xfrm>
          <a:prstGeom prst="rightArrow">
            <a:avLst/>
          </a:prstGeom>
          <a:solidFill>
            <a:srgbClr val="43495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1" name="右箭头 10"/>
          <p:cNvSpPr/>
          <p:nvPr>
            <p:custDataLst>
              <p:tags r:id="rId22"/>
            </p:custDataLst>
          </p:nvPr>
        </p:nvSpPr>
        <p:spPr>
          <a:xfrm>
            <a:off x="4355783" y="3416935"/>
            <a:ext cx="818674" cy="521018"/>
          </a:xfrm>
          <a:prstGeom prst="rightArrow">
            <a:avLst/>
          </a:prstGeom>
          <a:solidFill>
            <a:srgbClr val="43495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4" name="文本框 13"/>
          <p:cNvSpPr txBox="1"/>
          <p:nvPr>
            <p:custDataLst>
              <p:tags r:id="rId23"/>
            </p:custDataLst>
          </p:nvPr>
        </p:nvSpPr>
        <p:spPr>
          <a:xfrm>
            <a:off x="467544" y="861218"/>
            <a:ext cx="1088390" cy="460375"/>
          </a:xfrm>
          <a:prstGeom prst="rect">
            <a:avLst/>
          </a:prstGeom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spc="-15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意义：</a:t>
            </a:r>
            <a:endParaRPr lang="en-US" altLang="zh-CN" sz="2400" b="1" spc="-15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8" name="矩形 27"/>
          <p:cNvSpPr/>
          <p:nvPr>
            <p:custDataLst>
              <p:tags r:id="rId24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323528" y="4198317"/>
            <a:ext cx="849694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l">
              <a:spcBef>
                <a:spcPts val="1200"/>
              </a:spcBef>
              <a:buClrTx/>
              <a:buSzTx/>
              <a:buFontTx/>
            </a:pPr>
            <a:r>
              <a:rPr lang="zh-CN" altLang="en-US" sz="2400" b="1" dirty="0">
                <a:latin typeface="华文中宋" panose="02010600040101010101" charset="-122"/>
                <a:ea typeface="华文中宋" panose="02010600040101010101" charset="-122"/>
                <a:sym typeface="+mn-ea"/>
              </a:rPr>
              <a:t>②</a:t>
            </a:r>
            <a:r>
              <a:rPr lang="zh-CN" altLang="en-US" sz="2400" b="1" dirty="0" smtClean="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甲骨文已经具备</a:t>
            </a:r>
            <a:r>
              <a:rPr lang="zh-CN" altLang="en-US" sz="2400" b="1" dirty="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了汉字的基本结构，是汉字发展的重要阶段。</a:t>
            </a:r>
            <a:endParaRPr lang="zh-CN" altLang="en-US" sz="2400" b="1" dirty="0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622032" y="813388"/>
            <a:ext cx="1038860" cy="460375"/>
          </a:xfrm>
          <a:prstGeom prst="rect">
            <a:avLst/>
          </a:prstGeom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spc="-15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意义：</a:t>
            </a:r>
            <a:endParaRPr lang="en-US" altLang="zh-CN" sz="2400" b="1" spc="-15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503873" y="3513788"/>
            <a:ext cx="2905601" cy="46037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400" b="1" dirty="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汉字</a:t>
            </a:r>
            <a:r>
              <a:rPr lang="zh-CN" altLang="en-US" sz="2400" b="1" dirty="0" smtClean="0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发展的特点</a:t>
            </a:r>
            <a:endParaRPr lang="en-US" altLang="zh-CN" sz="2400" b="1" dirty="0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468409" y="3514333"/>
            <a:ext cx="1790427" cy="460375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形象到抽象</a:t>
            </a:r>
            <a:endParaRPr lang="zh-CN" altLang="en-US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5915997" y="3514333"/>
            <a:ext cx="1889284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4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复杂到简单</a:t>
            </a:r>
            <a:endParaRPr lang="zh-CN" altLang="en-US" sz="2400" b="1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1" name="组合 10"/>
          <p:cNvGrpSpPr/>
          <p:nvPr>
            <p:custDataLst>
              <p:tags r:id="rId6"/>
            </p:custDataLst>
          </p:nvPr>
        </p:nvGrpSpPr>
        <p:grpSpPr>
          <a:xfrm>
            <a:off x="919163" y="1491630"/>
            <a:ext cx="1540193" cy="1870710"/>
            <a:chOff x="1947" y="1900"/>
            <a:chExt cx="3234" cy="3928"/>
          </a:xfrm>
        </p:grpSpPr>
        <p:sp>
          <p:nvSpPr>
            <p:cNvPr id="12" name="矩形 11"/>
            <p:cNvSpPr/>
            <p:nvPr>
              <p:custDataLst>
                <p:tags r:id="rId7"/>
              </p:custDataLst>
            </p:nvPr>
          </p:nvSpPr>
          <p:spPr>
            <a:xfrm>
              <a:off x="1947" y="1900"/>
              <a:ext cx="3234" cy="392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pic>
          <p:nvPicPr>
            <p:cNvPr id="22536" name="Picture 7" descr="che-pic20020922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257" y="2151"/>
              <a:ext cx="2616" cy="34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" name="矩形 20"/>
            <p:cNvSpPr/>
            <p:nvPr>
              <p:custDataLst>
                <p:tags r:id="rId10"/>
              </p:custDataLst>
            </p:nvPr>
          </p:nvSpPr>
          <p:spPr>
            <a:xfrm>
              <a:off x="2133" y="2065"/>
              <a:ext cx="2863" cy="3600"/>
            </a:xfrm>
            <a:prstGeom prst="rect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</p:grpSp>
      <p:grpSp>
        <p:nvGrpSpPr>
          <p:cNvPr id="15" name="组合 14"/>
          <p:cNvGrpSpPr/>
          <p:nvPr>
            <p:custDataLst>
              <p:tags r:id="rId11"/>
            </p:custDataLst>
          </p:nvPr>
        </p:nvGrpSpPr>
        <p:grpSpPr>
          <a:xfrm>
            <a:off x="2597944" y="1846436"/>
            <a:ext cx="822960" cy="853916"/>
            <a:chOff x="5431" y="1790"/>
            <a:chExt cx="1728" cy="1793"/>
          </a:xfrm>
        </p:grpSpPr>
        <p:sp>
          <p:nvSpPr>
            <p:cNvPr id="16" name="椭圆 15"/>
            <p:cNvSpPr/>
            <p:nvPr>
              <p:custDataLst>
                <p:tags r:id="rId12"/>
              </p:custDataLst>
            </p:nvPr>
          </p:nvSpPr>
          <p:spPr>
            <a:xfrm>
              <a:off x="5431" y="1901"/>
              <a:ext cx="1712" cy="15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bg1"/>
                </a:solidFill>
                <a:ea typeface="仓耳天群行楷 W01" panose="02020400000000000000" pitchFamily="18" charset="-122"/>
              </a:endParaRPr>
            </a:p>
          </p:txBody>
        </p:sp>
        <p:pic>
          <p:nvPicPr>
            <p:cNvPr id="42" name="Picture 2" descr="che-yanbian2002092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1" y="1790"/>
              <a:ext cx="1728" cy="179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" name="组合 16"/>
          <p:cNvGrpSpPr/>
          <p:nvPr>
            <p:custDataLst>
              <p:tags r:id="rId15"/>
            </p:custDataLst>
          </p:nvPr>
        </p:nvGrpSpPr>
        <p:grpSpPr>
          <a:xfrm>
            <a:off x="3513773" y="1898348"/>
            <a:ext cx="815340" cy="802958"/>
            <a:chOff x="7451" y="1896"/>
            <a:chExt cx="1712" cy="1686"/>
          </a:xfrm>
        </p:grpSpPr>
        <p:sp>
          <p:nvSpPr>
            <p:cNvPr id="18" name="椭圆 17"/>
            <p:cNvSpPr/>
            <p:nvPr>
              <p:custDataLst>
                <p:tags r:id="rId16"/>
              </p:custDataLst>
            </p:nvPr>
          </p:nvSpPr>
          <p:spPr>
            <a:xfrm>
              <a:off x="7451" y="1901"/>
              <a:ext cx="1712" cy="15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bg1"/>
                </a:solidFill>
                <a:ea typeface="仓耳天群行楷 W01" panose="02020400000000000000" pitchFamily="18" charset="-122"/>
              </a:endParaRPr>
            </a:p>
          </p:txBody>
        </p:sp>
        <p:pic>
          <p:nvPicPr>
            <p:cNvPr id="19" name="Picture 2" descr="che-yanbian20020922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15" y="1896"/>
              <a:ext cx="1238" cy="168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0" name="组合 19"/>
          <p:cNvGrpSpPr/>
          <p:nvPr>
            <p:custDataLst>
              <p:tags r:id="rId19"/>
            </p:custDataLst>
          </p:nvPr>
        </p:nvGrpSpPr>
        <p:grpSpPr>
          <a:xfrm>
            <a:off x="4456748" y="1898348"/>
            <a:ext cx="815340" cy="817245"/>
            <a:chOff x="9435" y="1901"/>
            <a:chExt cx="1712" cy="1716"/>
          </a:xfrm>
        </p:grpSpPr>
        <p:sp>
          <p:nvSpPr>
            <p:cNvPr id="22" name="椭圆 21"/>
            <p:cNvSpPr/>
            <p:nvPr>
              <p:custDataLst>
                <p:tags r:id="rId20"/>
              </p:custDataLst>
            </p:nvPr>
          </p:nvSpPr>
          <p:spPr>
            <a:xfrm>
              <a:off x="9435" y="1901"/>
              <a:ext cx="1712" cy="15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bg1"/>
                </a:solidFill>
                <a:ea typeface="仓耳天群行楷 W01" panose="02020400000000000000" pitchFamily="18" charset="-122"/>
              </a:endParaRPr>
            </a:p>
          </p:txBody>
        </p:sp>
        <p:pic>
          <p:nvPicPr>
            <p:cNvPr id="23" name="Picture 2" descr="che-yanbian20020922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43" y="1901"/>
              <a:ext cx="1404" cy="171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4" name="组合 23"/>
          <p:cNvGrpSpPr/>
          <p:nvPr>
            <p:custDataLst>
              <p:tags r:id="rId23"/>
            </p:custDataLst>
          </p:nvPr>
        </p:nvGrpSpPr>
        <p:grpSpPr>
          <a:xfrm>
            <a:off x="5413058" y="1879774"/>
            <a:ext cx="815340" cy="749618"/>
            <a:chOff x="11427" y="1901"/>
            <a:chExt cx="1712" cy="1574"/>
          </a:xfrm>
        </p:grpSpPr>
        <p:sp>
          <p:nvSpPr>
            <p:cNvPr id="25" name="椭圆 24"/>
            <p:cNvSpPr/>
            <p:nvPr>
              <p:custDataLst>
                <p:tags r:id="rId24"/>
              </p:custDataLst>
            </p:nvPr>
          </p:nvSpPr>
          <p:spPr>
            <a:xfrm>
              <a:off x="11427" y="1901"/>
              <a:ext cx="1712" cy="15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bg1"/>
                </a:solidFill>
                <a:ea typeface="仓耳天群行楷 W01" panose="02020400000000000000" pitchFamily="18" charset="-122"/>
              </a:endParaRPr>
            </a:p>
          </p:txBody>
        </p:sp>
        <p:pic>
          <p:nvPicPr>
            <p:cNvPr id="26" name="Picture 2" descr="che-yanbian20020922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2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80" y="1940"/>
              <a:ext cx="1459" cy="149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1" name="组合 30"/>
          <p:cNvGrpSpPr/>
          <p:nvPr>
            <p:custDataLst>
              <p:tags r:id="rId27"/>
            </p:custDataLst>
          </p:nvPr>
        </p:nvGrpSpPr>
        <p:grpSpPr>
          <a:xfrm>
            <a:off x="6353175" y="1864534"/>
            <a:ext cx="815340" cy="817245"/>
            <a:chOff x="13316" y="2487"/>
            <a:chExt cx="1712" cy="1716"/>
          </a:xfrm>
        </p:grpSpPr>
        <p:sp>
          <p:nvSpPr>
            <p:cNvPr id="27" name="椭圆 26"/>
            <p:cNvSpPr/>
            <p:nvPr>
              <p:custDataLst>
                <p:tags r:id="rId28"/>
              </p:custDataLst>
            </p:nvPr>
          </p:nvSpPr>
          <p:spPr>
            <a:xfrm>
              <a:off x="13316" y="2558"/>
              <a:ext cx="1712" cy="15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bg1"/>
                </a:solidFill>
                <a:ea typeface="仓耳天群行楷 W01" panose="02020400000000000000" pitchFamily="18" charset="-122"/>
              </a:endParaRPr>
            </a:p>
          </p:txBody>
        </p:sp>
        <p:pic>
          <p:nvPicPr>
            <p:cNvPr id="28" name="Picture 2" descr="che-yanbian20020922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30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90" y="2487"/>
              <a:ext cx="1365" cy="1716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0" name="组合 29"/>
          <p:cNvGrpSpPr/>
          <p:nvPr>
            <p:custDataLst>
              <p:tags r:id="rId31"/>
            </p:custDataLst>
          </p:nvPr>
        </p:nvGrpSpPr>
        <p:grpSpPr>
          <a:xfrm>
            <a:off x="7358063" y="1872154"/>
            <a:ext cx="815340" cy="759143"/>
            <a:chOff x="15363" y="1881"/>
            <a:chExt cx="1712" cy="1594"/>
          </a:xfrm>
        </p:grpSpPr>
        <p:sp>
          <p:nvSpPr>
            <p:cNvPr id="29" name="椭圆 28"/>
            <p:cNvSpPr/>
            <p:nvPr>
              <p:custDataLst>
                <p:tags r:id="rId32"/>
              </p:custDataLst>
            </p:nvPr>
          </p:nvSpPr>
          <p:spPr>
            <a:xfrm>
              <a:off x="15363" y="1901"/>
              <a:ext cx="1712" cy="157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chemeClr val="bg1"/>
                </a:solidFill>
                <a:ea typeface="仓耳天群行楷 W01" panose="02020400000000000000" pitchFamily="18" charset="-122"/>
              </a:endParaRPr>
            </a:p>
          </p:txBody>
        </p:sp>
        <p:pic>
          <p:nvPicPr>
            <p:cNvPr id="32" name="Picture 2" descr="che-yanbian20020922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3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84" y="1881"/>
              <a:ext cx="1270" cy="159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3" name="Rectangle 3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2597944" y="2803501"/>
            <a:ext cx="10287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fontAlgn="base"/>
            <a:r>
              <a:rPr lang="zh-CN" altLang="en-US" sz="2100" b="1" strike="noStrike" noProof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+mn-cs"/>
              </a:rPr>
              <a:t>甲骨文</a:t>
            </a:r>
            <a:endParaRPr lang="zh-CN" altLang="en-US" sz="2100" b="1" strike="noStrike" noProof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3" name="Rectangle 3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3687128" y="2803501"/>
            <a:ext cx="10287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 fontAlgn="base">
              <a:buClrTx/>
              <a:buSzTx/>
              <a:buFontTx/>
            </a:pPr>
            <a:r>
              <a:rPr lang="zh-CN" altLang="en-US" sz="2100" b="1" strike="noStrike" noProof="1">
                <a:latin typeface="华文新魏" panose="02010800040101010101" charset="-122"/>
                <a:ea typeface="华文新魏" panose="02010800040101010101" charset="-122"/>
                <a:cs typeface="+mn-cs"/>
              </a:rPr>
              <a:t>金文</a:t>
            </a:r>
            <a:endParaRPr lang="zh-CN" altLang="en-US" sz="2100" b="1" strike="noStrike" noProof="1"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4" name="Rectangle 3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4504849" y="2803501"/>
            <a:ext cx="10287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 fontAlgn="base">
              <a:buClrTx/>
              <a:buSzTx/>
              <a:buFontTx/>
            </a:pPr>
            <a:r>
              <a:rPr lang="zh-CN" altLang="en-US" sz="2100" b="1" strike="noStrike" noProof="1">
                <a:latin typeface="华文新魏" panose="02010800040101010101" charset="-122"/>
                <a:ea typeface="华文新魏" panose="02010800040101010101" charset="-122"/>
                <a:cs typeface="+mn-cs"/>
              </a:rPr>
              <a:t>篆书</a:t>
            </a:r>
            <a:endParaRPr lang="zh-CN" altLang="en-US" sz="2100" b="1" strike="noStrike" noProof="1"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5" name="Rectangle 3"/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5407343" y="2803501"/>
            <a:ext cx="10287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fontAlgn="base"/>
            <a:r>
              <a:rPr lang="zh-CN" altLang="en-US" sz="2100" b="1" strike="noStrike" noProof="1">
                <a:latin typeface="华文新魏" panose="02010800040101010101" charset="-122"/>
                <a:ea typeface="华文新魏" panose="02010800040101010101" charset="-122"/>
                <a:cs typeface="+mn-cs"/>
              </a:rPr>
              <a:t>隶书</a:t>
            </a:r>
            <a:endParaRPr lang="zh-CN" altLang="en-US" sz="2100" b="1" strike="noStrike" noProof="1"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6" name="Rectangle 3"/>
          <p:cNvSpPr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6228398" y="2803381"/>
            <a:ext cx="136398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l" fontAlgn="base">
              <a:buClrTx/>
              <a:buSzTx/>
              <a:buFontTx/>
            </a:pPr>
            <a:r>
              <a:rPr lang="zh-CN" altLang="en-US" sz="2100" b="1" strike="noStrike" noProof="1">
                <a:latin typeface="华文新魏" panose="02010800040101010101" charset="-122"/>
                <a:ea typeface="华文新魏" panose="02010800040101010101" charset="-122"/>
                <a:cs typeface="+mn-cs"/>
              </a:rPr>
              <a:t>楷书繁体</a:t>
            </a:r>
            <a:endParaRPr lang="zh-CN" altLang="en-US" sz="2100" b="1" strike="noStrike" noProof="1"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37" name="Rectangle 3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7463314" y="2803501"/>
            <a:ext cx="1028700" cy="414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l" fontAlgn="base">
              <a:buClrTx/>
              <a:buSzTx/>
              <a:buFontTx/>
            </a:pPr>
            <a:r>
              <a:rPr lang="zh-CN" altLang="en-US" sz="2100" b="1" strike="noStrike" noProof="1">
                <a:latin typeface="华文新魏" panose="02010800040101010101" charset="-122"/>
                <a:ea typeface="华文新魏" panose="02010800040101010101" charset="-122"/>
                <a:cs typeface="+mn-cs"/>
              </a:rPr>
              <a:t>简体</a:t>
            </a:r>
            <a:endParaRPr lang="zh-CN" altLang="en-US" sz="2100" b="1" strike="noStrike" noProof="1">
              <a:latin typeface="华文新魏" panose="02010800040101010101" charset="-122"/>
              <a:ea typeface="华文新魏" panose="02010800040101010101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41"/>
            </p:custDataLst>
          </p:nvPr>
        </p:nvSpPr>
        <p:spPr>
          <a:xfrm>
            <a:off x="1691799" y="815231"/>
            <a:ext cx="5921613" cy="460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汉仪昌黎宋刻本(原版)简" panose="00020600040101010101" charset="-122"/>
              </a:rPr>
              <a:t>想一想，今天的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汉仪昌黎宋刻本(原版)简" panose="00020600040101010101" charset="-122"/>
              </a:rPr>
              <a:t>汉字与甲骨文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汉仪昌黎宋刻本(原版)简" panose="00020600040101010101" charset="-122"/>
              </a:rPr>
              <a:t>有什么关系？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汉仪昌黎宋刻本(原版)简" panose="00020600040101010101" charset="-122"/>
            </a:endParaRPr>
          </a:p>
        </p:txBody>
      </p:sp>
      <p:sp>
        <p:nvSpPr>
          <p:cNvPr id="38" name="矩形 37"/>
          <p:cNvSpPr/>
          <p:nvPr>
            <p:custDataLst>
              <p:tags r:id="rId42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5364087" y="931014"/>
            <a:ext cx="3408045" cy="38309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3000">
                <a:latin typeface="姥姥说媒(清)存素堂刻本简体" panose="020B0503020204020204" pitchFamily="34" charset="-122"/>
                <a:ea typeface="姥姥说媒(清)存素堂刻本简体" panose="020B0503020204020204" pitchFamily="34" charset="-122"/>
              </a:defRPr>
            </a:lvl1pPr>
          </a:lstStyle>
          <a:p>
            <a:pPr indent="571500" algn="l">
              <a:extLst>
                <a:ext uri="{35155182-B16C-46BC-9424-99874614C6A1}">
                  <wpsdc:indentchars xmlns:wpsdc="http://www.wps.cn/officeDocument/2017/drawingmlCustomData" val="200" checksum="3401138370"/>
                </a:ext>
              </a:extLst>
            </a:pPr>
            <a:r>
              <a:rPr lang="zh-CN" altLang="en-US" sz="225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青铜器，在古时被称为“金”或“吉金”，是红铜与其他化学元素锡、铅等的合金。</a:t>
            </a:r>
            <a:endParaRPr lang="en-US" altLang="zh-CN" sz="225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571500" algn="l">
              <a:extLst>
                <a:ext uri="{35155182-B16C-46BC-9424-99874614C6A1}">
                  <wpsdc:indentchars xmlns:wpsdc="http://www.wps.cn/officeDocument/2017/drawingmlCustomData" val="200" checksum="3401138370"/>
                </a:ext>
              </a:extLst>
            </a:pPr>
            <a:r>
              <a:rPr lang="zh-CN" altLang="en-US" sz="225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刚刚铸造完成的青铜器是</a:t>
            </a:r>
            <a:r>
              <a:rPr lang="zh-CN" altLang="en-US" sz="225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金色的，但出土</a:t>
            </a:r>
            <a:r>
              <a:rPr lang="zh-CN" altLang="en-US" sz="225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的青铜因为</a:t>
            </a:r>
            <a:r>
              <a:rPr lang="zh-CN" altLang="en-US" sz="225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时间流逝和</a:t>
            </a:r>
            <a:r>
              <a:rPr lang="zh-CN" altLang="en-US" sz="225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化学变化产生锈蚀后变为青绿色</a:t>
            </a:r>
            <a:r>
              <a:rPr lang="zh-CN" altLang="en-US" sz="2250" b="1" dirty="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，因此被</a:t>
            </a:r>
            <a:r>
              <a:rPr lang="zh-CN" altLang="en-US" sz="2250" b="1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称为青铜。</a:t>
            </a:r>
            <a:endParaRPr lang="zh-CN" altLang="en-US" sz="225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395536" y="1165457"/>
            <a:ext cx="4566071" cy="3611642"/>
            <a:chOff x="0" y="1603"/>
            <a:chExt cx="10797" cy="7970"/>
          </a:xfrm>
        </p:grpSpPr>
        <p:grpSp>
          <p:nvGrpSpPr>
            <p:cNvPr id="7" name="组合 6"/>
            <p:cNvGrpSpPr/>
            <p:nvPr>
              <p:custDataLst>
                <p:tags r:id="rId3"/>
              </p:custDataLst>
            </p:nvPr>
          </p:nvGrpSpPr>
          <p:grpSpPr>
            <a:xfrm>
              <a:off x="0" y="1603"/>
              <a:ext cx="7994" cy="7970"/>
              <a:chOff x="-152" y="1805"/>
              <a:chExt cx="7994" cy="7970"/>
            </a:xfrm>
          </p:grpSpPr>
          <p:pic>
            <p:nvPicPr>
              <p:cNvPr id="103" name="图片 102"/>
              <p:cNvPicPr/>
              <p:nvPr>
                <p:custDataLst>
                  <p:tags r:id="rId4"/>
                </p:custDataLst>
              </p:nvPr>
            </p:nvPicPr>
            <p:blipFill>
              <a:blip r:embed="rId5">
                <a:clrChange>
                  <a:clrFrom>
                    <a:srgbClr val="040404">
                      <a:alpha val="100000"/>
                    </a:srgbClr>
                  </a:clrFrom>
                  <a:clrTo>
                    <a:srgbClr val="040404">
                      <a:alpha val="100000"/>
                      <a:alpha val="0"/>
                    </a:srgbClr>
                  </a:clrTo>
                </a:clrChange>
              </a:blip>
              <a:srcRect l="176"/>
              <a:stretch>
                <a:fillRect/>
              </a:stretch>
            </p:blipFill>
            <p:spPr>
              <a:xfrm>
                <a:off x="-152" y="1805"/>
                <a:ext cx="6840" cy="7085"/>
              </a:xfrm>
              <a:prstGeom prst="ellipse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文本框 5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2604" y="9002"/>
                <a:ext cx="5238" cy="77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lang="zh-CN" altLang="en-US" sz="1800" b="1" dirty="0" smtClean="0"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商朝 </a:t>
                </a:r>
                <a:r>
                  <a:rPr lang="zh-CN" altLang="en-US" sz="1800" b="1" dirty="0">
                    <a:latin typeface="仿宋" panose="02010609060101010101" charset="-122"/>
                    <a:ea typeface="仿宋" panose="02010609060101010101" charset="-122"/>
                    <a:cs typeface="仿宋" panose="02010609060101010101" charset="-122"/>
                  </a:rPr>
                  <a:t>出戟青铜觚</a:t>
                </a:r>
                <a:endParaRPr lang="zh-CN" altLang="en-US" sz="1800" b="1" dirty="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endParaRPr>
              </a:p>
            </p:txBody>
          </p:sp>
        </p:grpSp>
        <p:pic>
          <p:nvPicPr>
            <p:cNvPr id="105" name="图片 104"/>
            <p:cNvPicPr/>
            <p:nvPr>
              <p:custDataLst>
                <p:tags r:id="rId7"/>
              </p:custDataLst>
            </p:nvPr>
          </p:nvPicPr>
          <p:blipFill>
            <a:blip r:embed="rId8">
              <a:clrChange>
                <a:clrFrom>
                  <a:srgbClr val="0A0809">
                    <a:alpha val="100000"/>
                  </a:srgbClr>
                </a:clrFrom>
                <a:clrTo>
                  <a:srgbClr val="0A0809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7" y="2396"/>
              <a:ext cx="4700" cy="6008"/>
            </a:xfrm>
            <a:prstGeom prst="round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67544" y="771550"/>
            <a:ext cx="1439839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/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2.</a:t>
            </a:r>
            <a:r>
              <a:rPr lang="zh-CN" altLang="en-US" sz="2400" b="1">
                <a:solidFill>
                  <a:schemeClr val="bg1"/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青铜器</a:t>
            </a:r>
            <a:endParaRPr lang="zh-CN" altLang="en-US" sz="2400" b="1">
              <a:solidFill>
                <a:schemeClr val="bg1"/>
              </a:solidFill>
              <a:effectLst/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960795" y="2827814"/>
            <a:ext cx="1771445" cy="15787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PPBand12"/>
          <p:cNvSpPr txBox="1"/>
          <p:nvPr>
            <p:custDataLst>
              <p:tags r:id="rId3"/>
            </p:custDataLst>
          </p:nvPr>
        </p:nvSpPr>
        <p:spPr>
          <a:xfrm>
            <a:off x="7617143" y="2301796"/>
            <a:ext cx="421640" cy="400050"/>
          </a:xfrm>
          <a:prstGeom prst="rect">
            <a:avLst/>
          </a:prstGeom>
          <a:noFill/>
          <a:ln w="12700">
            <a:noFill/>
          </a:ln>
        </p:spPr>
        <p:txBody>
          <a:bodyPr wrap="none" lIns="77852" tIns="38925" rIns="77852" bIns="38925" anchor="t">
            <a:spAutoFit/>
          </a:bodyPr>
          <a:lstStyle/>
          <a:p>
            <a:pPr lvl="0" algn="l" defTabSz="1038225">
              <a:buClrTx/>
              <a:buSzTx/>
              <a:buFontTx/>
            </a:pP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鼎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6631" name="PPBand13"/>
          <p:cNvSpPr txBox="1"/>
          <p:nvPr>
            <p:custDataLst>
              <p:tags r:id="rId4"/>
            </p:custDataLst>
          </p:nvPr>
        </p:nvSpPr>
        <p:spPr>
          <a:xfrm>
            <a:off x="5422106" y="4401106"/>
            <a:ext cx="1234443" cy="401776"/>
          </a:xfrm>
          <a:prstGeom prst="rect">
            <a:avLst/>
          </a:prstGeom>
          <a:noFill/>
          <a:ln w="12700">
            <a:noFill/>
          </a:ln>
        </p:spPr>
        <p:txBody>
          <a:bodyPr wrap="none" lIns="77852" tIns="38925" rIns="77852" bIns="38925" anchor="t">
            <a:spAutoFit/>
          </a:bodyPr>
          <a:lstStyle/>
          <a:p>
            <a:pPr defTabSz="1038225">
              <a:buFontTx/>
            </a:pPr>
            <a:r>
              <a:rPr lang="zh-CN" altLang="en-US" sz="21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鬲（</a:t>
            </a:r>
            <a:r>
              <a:rPr lang="en-US" altLang="zh-CN" sz="2100" dirty="0" err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lì</a:t>
            </a:r>
            <a:r>
              <a:rPr lang="zh-CN" altLang="en-US" sz="21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en-US" altLang="zh-CN" sz="21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6633" name="PPBand15"/>
          <p:cNvSpPr txBox="1"/>
          <p:nvPr>
            <p:custDataLst>
              <p:tags r:id="rId5"/>
            </p:custDataLst>
          </p:nvPr>
        </p:nvSpPr>
        <p:spPr>
          <a:xfrm>
            <a:off x="4276249" y="2332038"/>
            <a:ext cx="1369095" cy="401776"/>
          </a:xfrm>
          <a:prstGeom prst="rect">
            <a:avLst/>
          </a:prstGeom>
          <a:noFill/>
          <a:ln w="12700">
            <a:noFill/>
          </a:ln>
        </p:spPr>
        <p:txBody>
          <a:bodyPr wrap="none" lIns="77852" tIns="38925" rIns="77852" bIns="38925" anchor="t">
            <a:spAutoFit/>
          </a:bodyPr>
          <a:lstStyle/>
          <a:p>
            <a:pPr lvl="0" algn="l" defTabSz="1038225">
              <a:buClrTx/>
              <a:buSzTx/>
              <a:buFontTx/>
            </a:pPr>
            <a:r>
              <a:rPr lang="zh-CN" altLang="en-US" sz="21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簋（guǐ）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6637" name="Picture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771800" y="2827814"/>
            <a:ext cx="1916406" cy="15787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9" name="Picture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944201" y="2827814"/>
            <a:ext cx="1760220" cy="15740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41" name="PPBand19"/>
          <p:cNvSpPr txBox="1"/>
          <p:nvPr>
            <p:custDataLst>
              <p:tags r:id="rId10"/>
            </p:custDataLst>
          </p:nvPr>
        </p:nvSpPr>
        <p:spPr>
          <a:xfrm>
            <a:off x="7813358" y="4401344"/>
            <a:ext cx="421640" cy="400050"/>
          </a:xfrm>
          <a:prstGeom prst="rect">
            <a:avLst/>
          </a:prstGeom>
          <a:noFill/>
          <a:ln w="12700">
            <a:noFill/>
          </a:ln>
        </p:spPr>
        <p:txBody>
          <a:bodyPr wrap="none" lIns="77852" tIns="38925" rIns="77852" bIns="38925" anchor="t">
            <a:spAutoFit/>
          </a:bodyPr>
          <a:lstStyle/>
          <a:p>
            <a:pPr lvl="0" algn="l" defTabSz="1038225">
              <a:buClrTx/>
              <a:buSzTx/>
              <a:buFontTx/>
            </a:pP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盂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6642" name="Rectangle 20"/>
          <p:cNvSpPr/>
          <p:nvPr>
            <p:custDataLst>
              <p:tags r:id="rId11"/>
            </p:custDataLst>
          </p:nvPr>
        </p:nvSpPr>
        <p:spPr>
          <a:xfrm>
            <a:off x="4422101" y="2424430"/>
            <a:ext cx="281940" cy="307975"/>
          </a:xfrm>
          <a:prstGeom prst="rect">
            <a:avLst/>
          </a:prstGeom>
          <a:noFill/>
          <a:ln w="9525">
            <a:noFill/>
          </a:ln>
        </p:spPr>
        <p:txBody>
          <a:bodyPr wrap="none" lIns="77852" tIns="38925" rIns="77852" bIns="38925" anchor="t">
            <a:spAutoFit/>
          </a:bodyPr>
          <a:lstStyle/>
          <a:p>
            <a:pPr algn="ctr" defTabSz="1038225">
              <a:buFontTx/>
            </a:pPr>
            <a:endParaRPr lang="zh-CN" altLang="zh-CN" sz="1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33" name="图片 2459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944201" y="771779"/>
            <a:ext cx="1760220" cy="14812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626168" y="722789"/>
            <a:ext cx="2140744" cy="1579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4" name="PPBand17"/>
          <p:cNvSpPr txBox="1"/>
          <p:nvPr>
            <p:custDataLst>
              <p:tags r:id="rId16"/>
            </p:custDataLst>
          </p:nvPr>
        </p:nvSpPr>
        <p:spPr>
          <a:xfrm>
            <a:off x="3469005" y="4401344"/>
            <a:ext cx="421640" cy="400050"/>
          </a:xfrm>
          <a:prstGeom prst="rect">
            <a:avLst/>
          </a:prstGeom>
          <a:noFill/>
          <a:ln w="12700">
            <a:noFill/>
          </a:ln>
        </p:spPr>
        <p:txBody>
          <a:bodyPr wrap="none" lIns="77852" tIns="38925" rIns="77852" bIns="38925" anchor="t">
            <a:spAutoFit/>
          </a:bodyPr>
          <a:lstStyle/>
          <a:p>
            <a:pPr lvl="0" algn="l" defTabSz="1038225">
              <a:buClrTx/>
              <a:buSzTx/>
              <a:buFontTx/>
            </a:pPr>
            <a:r>
              <a:rPr lang="zh-CN" altLang="en-US" sz="210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敦</a:t>
            </a:r>
            <a:endParaRPr lang="zh-CN" altLang="en-US" sz="210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7"/>
            </p:custDataLst>
          </p:nvPr>
        </p:nvSpPr>
        <p:spPr>
          <a:xfrm>
            <a:off x="728979" y="1512411"/>
            <a:ext cx="644525" cy="25303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康布丁体W12" panose="040B0C09000000000000" charset="-122"/>
                <a:ea typeface="华康布丁体W12" panose="040B0C09000000000000" charset="-122"/>
              </a:rPr>
              <a:t>猜猜我的用途</a:t>
            </a:r>
            <a:endParaRPr lang="zh-CN" altLang="en-US" sz="3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华康布丁体W12" panose="040B0C09000000000000" charset="-122"/>
              <a:ea typeface="华康布丁体W12" panose="040B0C09000000000000" charset="-122"/>
            </a:endParaRPr>
          </a:p>
        </p:txBody>
      </p:sp>
      <p:sp>
        <p:nvSpPr>
          <p:cNvPr id="89097" name="Rectangle 9"/>
          <p:cNvSpPr/>
          <p:nvPr>
            <p:custDataLst>
              <p:tags r:id="rId18"/>
            </p:custDataLst>
          </p:nvPr>
        </p:nvSpPr>
        <p:spPr>
          <a:xfrm>
            <a:off x="1547664" y="2252980"/>
            <a:ext cx="1096328" cy="6905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食器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9"/>
            </p:custDataLst>
          </p:nvPr>
        </p:nvSpPr>
        <p:spPr>
          <a:xfrm>
            <a:off x="379780" y="771779"/>
            <a:ext cx="2465714" cy="50673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700" b="1" spc="-150">
                <a:solidFill>
                  <a:srgbClr val="FF0000"/>
                </a:solidFill>
                <a:latin typeface="华康行楷体 W5" panose="03000509000000000000" charset="-122"/>
                <a:ea typeface="华康行楷体 W5" panose="03000509000000000000" charset="-122"/>
                <a:cs typeface="华康行楷体 W5" panose="03000509000000000000" charset="-122"/>
              </a:rPr>
              <a:t>青铜器的用途</a:t>
            </a:r>
            <a:endParaRPr lang="zh-CN" altLang="en-US" sz="2700" b="1" spc="-150">
              <a:solidFill>
                <a:srgbClr val="FF0000"/>
              </a:solidFill>
              <a:latin typeface="华康行楷体 W5" panose="03000509000000000000" charset="-122"/>
              <a:ea typeface="华康行楷体 W5" panose="03000509000000000000" charset="-122"/>
              <a:cs typeface="华康行楷体 W5" panose="03000509000000000000" charset="-122"/>
            </a:endParaRPr>
          </a:p>
        </p:txBody>
      </p:sp>
      <p:sp>
        <p:nvSpPr>
          <p:cNvPr id="16" name="矩形 15"/>
          <p:cNvSpPr/>
          <p:nvPr>
            <p:custDataLst>
              <p:tags r:id="rId20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3"/>
          <p:cNvGrpSpPr/>
          <p:nvPr>
            <p:custDataLst>
              <p:tags r:id="rId1"/>
            </p:custDataLst>
          </p:nvPr>
        </p:nvGrpSpPr>
        <p:grpSpPr>
          <a:xfrm>
            <a:off x="4014455" y="807561"/>
            <a:ext cx="4857299" cy="3832622"/>
            <a:chOff x="2448" y="864"/>
            <a:chExt cx="3060" cy="3219"/>
          </a:xfrm>
        </p:grpSpPr>
        <p:grpSp>
          <p:nvGrpSpPr>
            <p:cNvPr id="28675" name="Group 4"/>
            <p:cNvGrpSpPr/>
            <p:nvPr>
              <p:custDataLst>
                <p:tags r:id="rId2"/>
              </p:custDataLst>
            </p:nvPr>
          </p:nvGrpSpPr>
          <p:grpSpPr>
            <a:xfrm>
              <a:off x="2448" y="864"/>
              <a:ext cx="2141" cy="3219"/>
              <a:chOff x="2448" y="864"/>
              <a:chExt cx="2141" cy="3219"/>
            </a:xfrm>
          </p:grpSpPr>
          <p:pic>
            <p:nvPicPr>
              <p:cNvPr id="28676" name="Picture 5" descr="伯丰爵 西周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/>
              <a:stretch>
                <a:fillRect/>
              </a:stretch>
            </p:blipFill>
            <p:spPr>
              <a:xfrm>
                <a:off x="2452" y="2691"/>
                <a:ext cx="980" cy="13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677" name="Picture 6" descr="父乙角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tretch>
                <a:fillRect/>
              </a:stretch>
            </p:blipFill>
            <p:spPr>
              <a:xfrm>
                <a:off x="3552" y="2691"/>
                <a:ext cx="1037" cy="13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678" name="Picture 7" descr="兽面纹斝 商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/>
              <a:stretch>
                <a:fillRect/>
              </a:stretch>
            </p:blipFill>
            <p:spPr>
              <a:xfrm>
                <a:off x="2448" y="864"/>
                <a:ext cx="984" cy="139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679" name="Picture 8" descr="黄觚 商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3477" y="864"/>
                <a:ext cx="836" cy="139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8681" name="Picture 10" descr="何尊 西周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4404" y="864"/>
              <a:ext cx="1104" cy="139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8685" name="Group 14"/>
          <p:cNvGrpSpPr/>
          <p:nvPr>
            <p:custDataLst>
              <p:tags r:id="rId13"/>
            </p:custDataLst>
          </p:nvPr>
        </p:nvGrpSpPr>
        <p:grpSpPr>
          <a:xfrm>
            <a:off x="4071773" y="2464911"/>
            <a:ext cx="4222534" cy="2212182"/>
            <a:chOff x="2565" y="2070"/>
            <a:chExt cx="2660" cy="1858"/>
          </a:xfrm>
        </p:grpSpPr>
        <p:grpSp>
          <p:nvGrpSpPr>
            <p:cNvPr id="28686" name="Group 15"/>
            <p:cNvGrpSpPr/>
            <p:nvPr>
              <p:custDataLst>
                <p:tags r:id="rId14"/>
              </p:custDataLst>
            </p:nvPr>
          </p:nvGrpSpPr>
          <p:grpSpPr>
            <a:xfrm>
              <a:off x="2565" y="2070"/>
              <a:ext cx="2102" cy="1858"/>
              <a:chOff x="2565" y="2070"/>
              <a:chExt cx="2102" cy="1858"/>
            </a:xfrm>
          </p:grpSpPr>
          <p:sp>
            <p:nvSpPr>
              <p:cNvPr id="28687" name="Text Box 16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2565" y="3514"/>
                <a:ext cx="237" cy="414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lIns="77852" tIns="38925" rIns="77852" bIns="38925" anchor="t">
                <a:spAutoFit/>
              </a:bodyPr>
              <a:lstStyle/>
              <a:p>
                <a:pPr defTabSz="1038225">
                  <a:buFontTx/>
                </a:pPr>
                <a:r>
                  <a:rPr lang="zh-CN" altLang="en-US" sz="27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爵</a:t>
                </a:r>
                <a:endParaRPr lang="zh-CN" altLang="en-US" sz="27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688" name="Text Box 17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3633" y="3514"/>
                <a:ext cx="313" cy="414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lIns="77852" tIns="38925" rIns="77852" bIns="38925" anchor="t">
                <a:spAutoFit/>
              </a:bodyPr>
              <a:lstStyle/>
              <a:p>
                <a:pPr defTabSz="1038225">
                  <a:buFontTx/>
                </a:pPr>
                <a:r>
                  <a:rPr lang="zh-CN" altLang="en-US" sz="27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角</a:t>
                </a:r>
                <a:endParaRPr lang="zh-CN" altLang="en-US" sz="27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689" name="Text Box 18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2565" y="2070"/>
                <a:ext cx="948" cy="415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square" lIns="77852" tIns="38925" rIns="77852" bIns="38925" anchor="t">
                <a:spAutoFit/>
              </a:bodyPr>
              <a:lstStyle/>
              <a:p>
                <a:pPr defTabSz="1038225">
                  <a:buFontTx/>
                </a:pPr>
                <a:r>
                  <a:rPr lang="zh-CN" altLang="en-US" sz="27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斝（</a:t>
                </a:r>
                <a:r>
                  <a:rPr lang="en-US" altLang="zh-CN" sz="2700" b="1" dirty="0" err="1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jiă</a:t>
                </a:r>
                <a:r>
                  <a:rPr lang="zh-CN" altLang="en-US" sz="27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endParaRPr lang="en-US" altLang="zh-CN" sz="27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8690" name="Text Box 19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3690" y="2070"/>
                <a:ext cx="977" cy="415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lIns="77852" tIns="38925" rIns="77852" bIns="38925" anchor="t">
                <a:spAutoFit/>
              </a:bodyPr>
              <a:lstStyle/>
              <a:p>
                <a:pPr defTabSz="1038225">
                  <a:buFontTx/>
                </a:pPr>
                <a:r>
                  <a:rPr lang="zh-CN" altLang="en-US" sz="27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觚（</a:t>
                </a:r>
                <a:r>
                  <a:rPr lang="en-US" altLang="zh-CN" sz="2700" b="1" dirty="0" err="1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gū</a:t>
                </a:r>
                <a:r>
                  <a:rPr lang="zh-CN" altLang="en-US" sz="2700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）</a:t>
                </a:r>
                <a:endParaRPr lang="en-US" altLang="zh-CN" sz="27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8692" name="Text Box 21"/>
            <p:cNvSpPr txBox="1"/>
            <p:nvPr>
              <p:custDataLst>
                <p:tags r:id="rId19"/>
              </p:custDataLst>
            </p:nvPr>
          </p:nvSpPr>
          <p:spPr>
            <a:xfrm>
              <a:off x="4849" y="2070"/>
              <a:ext cx="376" cy="414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77852" tIns="38925" rIns="77852" bIns="38925" anchor="t">
              <a:spAutoFit/>
            </a:bodyPr>
            <a:lstStyle/>
            <a:p>
              <a:pPr defTabSz="1038225">
                <a:buFontTx/>
              </a:pPr>
              <a:r>
                <a:rPr lang="zh-CN" altLang="en-US" sz="2700" b="1">
                  <a:latin typeface="黑体" panose="02010609060101010101" pitchFamily="49" charset="-122"/>
                  <a:ea typeface="黑体" panose="02010609060101010101" pitchFamily="49" charset="-122"/>
                </a:rPr>
                <a:t>尊</a:t>
              </a:r>
              <a:endParaRPr lang="zh-CN" altLang="en-US" sz="27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20"/>
            </p:custDataLst>
          </p:nvPr>
        </p:nvSpPr>
        <p:spPr>
          <a:xfrm>
            <a:off x="728980" y="1447641"/>
            <a:ext cx="644525" cy="25303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康布丁体W12" panose="040B0C09000000000000" charset="-122"/>
                <a:ea typeface="华康布丁体W12" panose="040B0C09000000000000" charset="-122"/>
              </a:rPr>
              <a:t>猜猜我的用途</a:t>
            </a:r>
            <a:endParaRPr lang="zh-CN" altLang="en-US" sz="3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华康布丁体W12" panose="040B0C09000000000000" charset="-122"/>
              <a:ea typeface="华康布丁体W12" panose="040B0C09000000000000" charset="-122"/>
            </a:endParaRPr>
          </a:p>
        </p:txBody>
      </p:sp>
      <p:sp>
        <p:nvSpPr>
          <p:cNvPr id="89097" name="Rectangle 9"/>
          <p:cNvSpPr/>
          <p:nvPr>
            <p:custDataLst>
              <p:tags r:id="rId21"/>
            </p:custDataLst>
          </p:nvPr>
        </p:nvSpPr>
        <p:spPr>
          <a:xfrm>
            <a:off x="2170013" y="2228201"/>
            <a:ext cx="873919" cy="6905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酒器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22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553" name="Group 25"/>
          <p:cNvGrpSpPr/>
          <p:nvPr>
            <p:custDataLst>
              <p:tags r:id="rId1"/>
            </p:custDataLst>
          </p:nvPr>
        </p:nvGrpSpPr>
        <p:grpSpPr>
          <a:xfrm>
            <a:off x="2934121" y="931386"/>
            <a:ext cx="4562475" cy="358379"/>
            <a:chOff x="3630" y="1282"/>
            <a:chExt cx="3832" cy="301"/>
          </a:xfrm>
        </p:grpSpPr>
        <p:pic>
          <p:nvPicPr>
            <p:cNvPr id="108554" name="Picture 12" descr="m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3630" y="1282"/>
              <a:ext cx="1609" cy="30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8555" name="Rectangle 13"/>
            <p:cNvSpPr/>
            <p:nvPr>
              <p:custDataLst>
                <p:tags r:id="rId4"/>
              </p:custDataLst>
            </p:nvPr>
          </p:nvSpPr>
          <p:spPr>
            <a:xfrm>
              <a:off x="5873" y="1282"/>
              <a:ext cx="158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21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</a:rPr>
                <a:t>青铜矛</a:t>
              </a:r>
              <a:endParaRPr lang="zh-CN" altLang="en-US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endParaRPr>
            </a:p>
          </p:txBody>
        </p:sp>
      </p:grpSp>
      <p:pic>
        <p:nvPicPr>
          <p:cNvPr id="108566" name="Picture 1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52118" y="1290003"/>
            <a:ext cx="4480322" cy="121086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8556" name="Group 26"/>
          <p:cNvGrpSpPr/>
          <p:nvPr>
            <p:custDataLst>
              <p:tags r:id="rId7"/>
            </p:custDataLst>
          </p:nvPr>
        </p:nvGrpSpPr>
        <p:grpSpPr>
          <a:xfrm>
            <a:off x="2670096" y="2844722"/>
            <a:ext cx="6484144" cy="1764506"/>
            <a:chOff x="2229" y="2491"/>
            <a:chExt cx="5446" cy="1482"/>
          </a:xfrm>
        </p:grpSpPr>
        <p:pic>
          <p:nvPicPr>
            <p:cNvPr id="108558" name="Picture 16" descr="y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839" y="2491"/>
              <a:ext cx="833" cy="121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8559" name="Picture 17" descr="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4377" y="2563"/>
              <a:ext cx="1231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8561" name="Rectangle 19"/>
            <p:cNvSpPr/>
            <p:nvPr>
              <p:custDataLst>
                <p:tags r:id="rId12"/>
              </p:custDataLst>
            </p:nvPr>
          </p:nvSpPr>
          <p:spPr>
            <a:xfrm>
              <a:off x="2229" y="3702"/>
              <a:ext cx="214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1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sym typeface="+mn-ea"/>
                </a:rPr>
                <a:t>铁刃铜</a:t>
              </a:r>
              <a:r>
                <a:rPr lang="zh-CN" altLang="en-US" sz="210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sym typeface="+mn-ea"/>
                </a:rPr>
                <a:t>钺（yuè）</a:t>
              </a:r>
              <a:endParaRPr lang="zh-CN" altLang="en-US" sz="21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endParaRPr>
            </a:p>
          </p:txBody>
        </p:sp>
        <p:sp>
          <p:nvSpPr>
            <p:cNvPr id="108562" name="Rectangle 20"/>
            <p:cNvSpPr/>
            <p:nvPr>
              <p:custDataLst>
                <p:tags r:id="rId13"/>
              </p:custDataLst>
            </p:nvPr>
          </p:nvSpPr>
          <p:spPr>
            <a:xfrm>
              <a:off x="5556" y="3702"/>
              <a:ext cx="211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1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sym typeface="+mn-ea"/>
                </a:rPr>
                <a:t>云雷纹矛</a:t>
              </a:r>
              <a:endParaRPr lang="zh-CN" altLang="en-US" sz="21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endParaRPr>
            </a:p>
          </p:txBody>
        </p:sp>
        <p:sp>
          <p:nvSpPr>
            <p:cNvPr id="108563" name="Rectangle 21"/>
            <p:cNvSpPr/>
            <p:nvPr>
              <p:custDataLst>
                <p:tags r:id="rId14"/>
              </p:custDataLst>
            </p:nvPr>
          </p:nvSpPr>
          <p:spPr>
            <a:xfrm>
              <a:off x="4198" y="3702"/>
              <a:ext cx="158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1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方正粗黑宋简体" panose="02000000000000000000" charset="-122"/>
                  <a:ea typeface="方正粗黑宋简体" panose="02000000000000000000" charset="-122"/>
                  <a:sym typeface="+mn-ea"/>
                </a:rPr>
                <a:t>青铜戈</a:t>
              </a:r>
              <a:endParaRPr lang="zh-CN" altLang="en-US" sz="21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endParaRPr>
            </a:p>
          </p:txBody>
        </p:sp>
        <p:pic>
          <p:nvPicPr>
            <p:cNvPr id="108564" name="Picture 22" descr="m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6496" y="2511"/>
              <a:ext cx="238" cy="12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>
            <p:custDataLst>
              <p:tags r:id="rId17"/>
            </p:custDataLst>
          </p:nvPr>
        </p:nvSpPr>
        <p:spPr>
          <a:xfrm>
            <a:off x="827584" y="1290003"/>
            <a:ext cx="644525" cy="25303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康布丁体W12" panose="040B0C09000000000000" charset="-122"/>
                <a:ea typeface="华康布丁体W12" panose="040B0C09000000000000" charset="-122"/>
              </a:rPr>
              <a:t>猜猜我的用途</a:t>
            </a:r>
            <a:endParaRPr lang="zh-CN" altLang="en-US" sz="3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华康布丁体W12" panose="040B0C09000000000000" charset="-122"/>
              <a:ea typeface="华康布丁体W12" panose="040B0C09000000000000" charset="-122"/>
            </a:endParaRPr>
          </a:p>
        </p:txBody>
      </p:sp>
      <p:sp>
        <p:nvSpPr>
          <p:cNvPr id="89097" name="Rectangle 9"/>
          <p:cNvSpPr/>
          <p:nvPr>
            <p:custDataLst>
              <p:tags r:id="rId18"/>
            </p:custDataLst>
          </p:nvPr>
        </p:nvSpPr>
        <p:spPr>
          <a:xfrm>
            <a:off x="1798320" y="2067719"/>
            <a:ext cx="873919" cy="6905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兵器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15" name="矩形 14"/>
          <p:cNvSpPr/>
          <p:nvPr>
            <p:custDataLst>
              <p:tags r:id="rId19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511" name="Group 24"/>
          <p:cNvGrpSpPr/>
          <p:nvPr>
            <p:custDataLst>
              <p:tags r:id="rId1"/>
            </p:custDataLst>
          </p:nvPr>
        </p:nvGrpSpPr>
        <p:grpSpPr>
          <a:xfrm>
            <a:off x="3577680" y="3013354"/>
            <a:ext cx="4742260" cy="1732360"/>
            <a:chOff x="2031" y="577"/>
            <a:chExt cx="3983" cy="1455"/>
          </a:xfrm>
        </p:grpSpPr>
        <p:pic>
          <p:nvPicPr>
            <p:cNvPr id="106512" name="Picture 7" descr="n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418" y="624"/>
              <a:ext cx="1036" cy="11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6513" name="Picture 8" descr="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4446" y="577"/>
              <a:ext cx="1036" cy="11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6514" name="Rectangle 9"/>
            <p:cNvSpPr/>
            <p:nvPr>
              <p:custDataLst>
                <p:tags r:id="rId6"/>
              </p:custDataLst>
            </p:nvPr>
          </p:nvSpPr>
          <p:spPr>
            <a:xfrm>
              <a:off x="2031" y="1819"/>
              <a:ext cx="1926" cy="2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165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青铜编</a:t>
              </a:r>
              <a:r>
                <a:rPr lang="zh-CN" altLang="en-US" sz="1650" b="1" dirty="0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铙</a:t>
              </a:r>
              <a:r>
                <a:rPr lang="zh-CN" altLang="en-US" sz="1650" b="1" dirty="0" smtClean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（</a:t>
              </a:r>
              <a:r>
                <a:rPr lang="en-US" altLang="zh-CN" sz="1650" b="1" dirty="0" err="1" smtClean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náo</a:t>
              </a:r>
              <a:r>
                <a:rPr lang="zh-CN" altLang="en-US" sz="165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）</a:t>
              </a:r>
              <a:endParaRPr lang="en-US" altLang="zh-CN" sz="165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515" name="Rectangle 10"/>
            <p:cNvSpPr/>
            <p:nvPr>
              <p:custDataLst>
                <p:tags r:id="rId7"/>
              </p:custDataLst>
            </p:nvPr>
          </p:nvSpPr>
          <p:spPr>
            <a:xfrm>
              <a:off x="3806" y="1819"/>
              <a:ext cx="2208" cy="21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/>
              <a:r>
                <a:rPr lang="zh-CN" altLang="en-US" sz="165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兽面纹双面铜鼓</a:t>
              </a:r>
              <a:endParaRPr lang="zh-CN" altLang="en-US" sz="165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b="8460"/>
          <a:stretch>
            <a:fillRect/>
          </a:stretch>
        </p:blipFill>
        <p:spPr>
          <a:xfrm>
            <a:off x="3227309" y="793674"/>
            <a:ext cx="5124450" cy="2179796"/>
          </a:xfrm>
          <a:prstGeom prst="rect">
            <a:avLst/>
          </a:prstGeom>
        </p:spPr>
      </p:pic>
      <p:sp>
        <p:nvSpPr>
          <p:cNvPr id="106501" name="Text Box 7"/>
          <p:cNvSpPr txBox="1"/>
          <p:nvPr>
            <p:custDataLst>
              <p:tags r:id="rId10"/>
            </p:custDataLst>
          </p:nvPr>
        </p:nvSpPr>
        <p:spPr>
          <a:xfrm>
            <a:off x="5520453" y="2559450"/>
            <a:ext cx="7162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1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</a:rPr>
              <a:t>编钟</a:t>
            </a:r>
            <a:endParaRPr lang="zh-CN" altLang="en-US" sz="21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683568" y="1347614"/>
            <a:ext cx="644525" cy="25303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康布丁体W12" panose="040B0C09000000000000" charset="-122"/>
                <a:ea typeface="华康布丁体W12" panose="040B0C09000000000000" charset="-122"/>
              </a:rPr>
              <a:t>猜猜我的用途</a:t>
            </a:r>
            <a:endParaRPr lang="zh-CN" altLang="en-US" sz="3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华康布丁体W12" panose="040B0C09000000000000" charset="-122"/>
              <a:ea typeface="华康布丁体W12" panose="040B0C09000000000000" charset="-122"/>
            </a:endParaRPr>
          </a:p>
        </p:txBody>
      </p:sp>
      <p:sp>
        <p:nvSpPr>
          <p:cNvPr id="89097" name="Rectangle 9"/>
          <p:cNvSpPr/>
          <p:nvPr>
            <p:custDataLst>
              <p:tags r:id="rId12"/>
            </p:custDataLst>
          </p:nvPr>
        </p:nvSpPr>
        <p:spPr>
          <a:xfrm>
            <a:off x="1619672" y="2157489"/>
            <a:ext cx="873919" cy="6905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乐器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3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51520" y="1408748"/>
            <a:ext cx="644525" cy="25303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康布丁体W12" panose="040B0C09000000000000" charset="-122"/>
                <a:ea typeface="华康布丁体W12" panose="040B0C09000000000000" charset="-122"/>
              </a:rPr>
              <a:t>猜猜我的用途</a:t>
            </a:r>
            <a:endParaRPr lang="zh-CN" altLang="en-US" sz="30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华康布丁体W12" panose="040B0C09000000000000" charset="-122"/>
              <a:ea typeface="华康布丁体W12" panose="040B0C09000000000000" charset="-122"/>
            </a:endParaRPr>
          </a:p>
        </p:txBody>
      </p:sp>
      <p:sp>
        <p:nvSpPr>
          <p:cNvPr id="89097" name="Rectangle 9"/>
          <p:cNvSpPr/>
          <p:nvPr>
            <p:custDataLst>
              <p:tags r:id="rId2"/>
            </p:custDataLst>
          </p:nvPr>
        </p:nvSpPr>
        <p:spPr>
          <a:xfrm>
            <a:off x="827584" y="2297748"/>
            <a:ext cx="2025014" cy="83010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base">
              <a:buClrTx/>
              <a:buSzTx/>
              <a:buFontTx/>
            </a:pPr>
            <a:r>
              <a:rPr lang="zh-CN" altLang="en-US" sz="24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生产生活工具</a:t>
            </a:r>
            <a:endParaRPr lang="zh-CN" altLang="en-US" sz="240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 t="16217" b="3605"/>
          <a:stretch>
            <a:fillRect/>
          </a:stretch>
        </p:blipFill>
        <p:spPr bwMode="auto">
          <a:xfrm>
            <a:off x="5140166" y="1548130"/>
            <a:ext cx="1849755" cy="204692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</p:pic>
      <p:sp>
        <p:nvSpPr>
          <p:cNvPr id="6" name="文本框 4"/>
          <p:cNvSpPr txBox="1"/>
          <p:nvPr>
            <p:custDataLst>
              <p:tags r:id="rId5"/>
            </p:custDataLst>
          </p:nvPr>
        </p:nvSpPr>
        <p:spPr>
          <a:xfrm>
            <a:off x="5766536" y="3639690"/>
            <a:ext cx="864394" cy="575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ctr">
              <a:lnSpc>
                <a:spcPct val="150000"/>
              </a:lnSpc>
              <a:buClrTx/>
              <a:buSzTx/>
              <a:buNone/>
            </a:pP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灯</a:t>
            </a:r>
            <a:endParaRPr lang="zh-CN" altLang="en-US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pic>
        <p:nvPicPr>
          <p:cNvPr id="12" name="Picture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202805" y="1636236"/>
            <a:ext cx="1647825" cy="1679734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" name="文本框 3"/>
          <p:cNvSpPr txBox="1"/>
          <p:nvPr>
            <p:custDataLst>
              <p:tags r:id="rId8"/>
            </p:custDataLst>
          </p:nvPr>
        </p:nvSpPr>
        <p:spPr>
          <a:xfrm>
            <a:off x="7744301" y="3363119"/>
            <a:ext cx="564833" cy="575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镜</a:t>
            </a:r>
            <a:endParaRPr lang="zh-CN" altLang="en-US" sz="2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103446" name="图片 10344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 rot="16200000">
            <a:off x="2764631" y="1491933"/>
            <a:ext cx="2237423" cy="19688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47" name="文本框 103446"/>
          <p:cNvSpPr txBox="1"/>
          <p:nvPr>
            <p:custDataLst>
              <p:tags r:id="rId11"/>
            </p:custDataLst>
          </p:nvPr>
        </p:nvSpPr>
        <p:spPr>
          <a:xfrm>
            <a:off x="2739628" y="3594815"/>
            <a:ext cx="2400300" cy="5013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ctr">
              <a:lnSpc>
                <a:spcPct val="150000"/>
              </a:lnSpc>
              <a:buClrTx/>
              <a:buSzTx/>
              <a:buNone/>
            </a:pPr>
            <a:r>
              <a:rPr lang="zh-CN" altLang="en-US" sz="21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钺（农具）</a:t>
            </a:r>
            <a:endParaRPr lang="zh-CN" altLang="en-US" sz="21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3137946" y="2817500"/>
            <a:ext cx="5507355" cy="742950"/>
            <a:chOff x="7108" y="5645"/>
            <a:chExt cx="11564" cy="1560"/>
          </a:xfrm>
        </p:grpSpPr>
        <p:sp>
          <p:nvSpPr>
            <p:cNvPr id="2189" name="ZSPPT"/>
            <p:cNvSpPr/>
            <p:nvPr>
              <p:custDataLst>
                <p:tags r:id="rId2"/>
              </p:custDataLst>
            </p:nvPr>
          </p:nvSpPr>
          <p:spPr>
            <a:xfrm rot="10800000">
              <a:off x="7108" y="5734"/>
              <a:ext cx="11564" cy="1471"/>
            </a:xfrm>
            <a:custGeom>
              <a:avLst/>
              <a:gdLst>
                <a:gd name="connsiteX0" fmla="*/ 625101 w 1390515"/>
                <a:gd name="connsiteY0" fmla="*/ 370842 h 374339"/>
                <a:gd name="connsiteX1" fmla="*/ 632675 w 1390515"/>
                <a:gd name="connsiteY1" fmla="*/ 370842 h 374339"/>
                <a:gd name="connsiteX2" fmla="*/ 631794 w 1390515"/>
                <a:gd name="connsiteY2" fmla="*/ 372603 h 374339"/>
                <a:gd name="connsiteX3" fmla="*/ 625101 w 1390515"/>
                <a:gd name="connsiteY3" fmla="*/ 370842 h 374339"/>
                <a:gd name="connsiteX4" fmla="*/ 671515 w 1390515"/>
                <a:gd name="connsiteY4" fmla="*/ 369609 h 374339"/>
                <a:gd name="connsiteX5" fmla="*/ 670105 w 1390515"/>
                <a:gd name="connsiteY5" fmla="*/ 370401 h 374339"/>
                <a:gd name="connsiteX6" fmla="*/ 648000 w 1390515"/>
                <a:gd name="connsiteY6" fmla="*/ 370226 h 374339"/>
                <a:gd name="connsiteX7" fmla="*/ 671515 w 1390515"/>
                <a:gd name="connsiteY7" fmla="*/ 369609 h 374339"/>
                <a:gd name="connsiteX8" fmla="*/ 1259645 w 1390515"/>
                <a:gd name="connsiteY8" fmla="*/ 368816 h 374339"/>
                <a:gd name="connsiteX9" fmla="*/ 1272767 w 1390515"/>
                <a:gd name="connsiteY9" fmla="*/ 370137 h 374339"/>
                <a:gd name="connsiteX10" fmla="*/ 1260526 w 1390515"/>
                <a:gd name="connsiteY10" fmla="*/ 371282 h 374339"/>
                <a:gd name="connsiteX11" fmla="*/ 1252159 w 1390515"/>
                <a:gd name="connsiteY11" fmla="*/ 371634 h 374339"/>
                <a:gd name="connsiteX12" fmla="*/ 1249341 w 1390515"/>
                <a:gd name="connsiteY12" fmla="*/ 370313 h 374339"/>
                <a:gd name="connsiteX13" fmla="*/ 1259645 w 1390515"/>
                <a:gd name="connsiteY13" fmla="*/ 368816 h 374339"/>
                <a:gd name="connsiteX14" fmla="*/ 1214201 w 1390515"/>
                <a:gd name="connsiteY14" fmla="*/ 367936 h 374339"/>
                <a:gd name="connsiteX15" fmla="*/ 1232167 w 1390515"/>
                <a:gd name="connsiteY15" fmla="*/ 369961 h 374339"/>
                <a:gd name="connsiteX16" fmla="*/ 1241855 w 1390515"/>
                <a:gd name="connsiteY16" fmla="*/ 371282 h 374339"/>
                <a:gd name="connsiteX17" fmla="*/ 1196499 w 1390515"/>
                <a:gd name="connsiteY17" fmla="*/ 373748 h 374339"/>
                <a:gd name="connsiteX18" fmla="*/ 1214201 w 1390515"/>
                <a:gd name="connsiteY18" fmla="*/ 367936 h 374339"/>
                <a:gd name="connsiteX19" fmla="*/ 929734 w 1390515"/>
                <a:gd name="connsiteY19" fmla="*/ 365205 h 374339"/>
                <a:gd name="connsiteX20" fmla="*/ 931936 w 1390515"/>
                <a:gd name="connsiteY20" fmla="*/ 365205 h 374339"/>
                <a:gd name="connsiteX21" fmla="*/ 930879 w 1390515"/>
                <a:gd name="connsiteY21" fmla="*/ 365470 h 374339"/>
                <a:gd name="connsiteX22" fmla="*/ 929734 w 1390515"/>
                <a:gd name="connsiteY22" fmla="*/ 365205 h 374339"/>
                <a:gd name="connsiteX23" fmla="*/ 1026524 w 1390515"/>
                <a:gd name="connsiteY23" fmla="*/ 364765 h 374339"/>
                <a:gd name="connsiteX24" fmla="*/ 1060078 w 1390515"/>
                <a:gd name="connsiteY24" fmla="*/ 365997 h 374339"/>
                <a:gd name="connsiteX25" fmla="*/ 1099798 w 1390515"/>
                <a:gd name="connsiteY25" fmla="*/ 367055 h 374339"/>
                <a:gd name="connsiteX26" fmla="*/ 1115386 w 1390515"/>
                <a:gd name="connsiteY26" fmla="*/ 367407 h 374339"/>
                <a:gd name="connsiteX27" fmla="*/ 1125954 w 1390515"/>
                <a:gd name="connsiteY27" fmla="*/ 368816 h 374339"/>
                <a:gd name="connsiteX28" fmla="*/ 1136699 w 1390515"/>
                <a:gd name="connsiteY28" fmla="*/ 367671 h 374339"/>
                <a:gd name="connsiteX29" fmla="*/ 1138725 w 1390515"/>
                <a:gd name="connsiteY29" fmla="*/ 372691 h 374339"/>
                <a:gd name="connsiteX30" fmla="*/ 1118204 w 1390515"/>
                <a:gd name="connsiteY30" fmla="*/ 371987 h 374339"/>
                <a:gd name="connsiteX31" fmla="*/ 1094778 w 1390515"/>
                <a:gd name="connsiteY31" fmla="*/ 370137 h 374339"/>
                <a:gd name="connsiteX32" fmla="*/ 1067300 w 1390515"/>
                <a:gd name="connsiteY32" fmla="*/ 368816 h 374339"/>
                <a:gd name="connsiteX33" fmla="*/ 1037620 w 1390515"/>
                <a:gd name="connsiteY33" fmla="*/ 367671 h 374339"/>
                <a:gd name="connsiteX34" fmla="*/ 1026524 w 1390515"/>
                <a:gd name="connsiteY34" fmla="*/ 364765 h 374339"/>
                <a:gd name="connsiteX35" fmla="*/ 941360 w 1390515"/>
                <a:gd name="connsiteY35" fmla="*/ 361506 h 374339"/>
                <a:gd name="connsiteX36" fmla="*/ 985572 w 1390515"/>
                <a:gd name="connsiteY36" fmla="*/ 362475 h 374339"/>
                <a:gd name="connsiteX37" fmla="*/ 998606 w 1390515"/>
                <a:gd name="connsiteY37" fmla="*/ 363532 h 374339"/>
                <a:gd name="connsiteX38" fmla="*/ 1002569 w 1390515"/>
                <a:gd name="connsiteY38" fmla="*/ 365734 h 374339"/>
                <a:gd name="connsiteX39" fmla="*/ 950608 w 1390515"/>
                <a:gd name="connsiteY39" fmla="*/ 365557 h 374339"/>
                <a:gd name="connsiteX40" fmla="*/ 932025 w 1390515"/>
                <a:gd name="connsiteY40" fmla="*/ 365029 h 374339"/>
                <a:gd name="connsiteX41" fmla="*/ 941360 w 1390515"/>
                <a:gd name="connsiteY41" fmla="*/ 361506 h 374339"/>
                <a:gd name="connsiteX42" fmla="*/ 876651 w 1390515"/>
                <a:gd name="connsiteY42" fmla="*/ 360460 h 374339"/>
                <a:gd name="connsiteX43" fmla="*/ 886405 w 1390515"/>
                <a:gd name="connsiteY43" fmla="*/ 362211 h 374339"/>
                <a:gd name="connsiteX44" fmla="*/ 877598 w 1390515"/>
                <a:gd name="connsiteY44" fmla="*/ 365469 h 374339"/>
                <a:gd name="connsiteX45" fmla="*/ 865092 w 1390515"/>
                <a:gd name="connsiteY45" fmla="*/ 365909 h 374339"/>
                <a:gd name="connsiteX46" fmla="*/ 836205 w 1390515"/>
                <a:gd name="connsiteY46" fmla="*/ 367495 h 374339"/>
                <a:gd name="connsiteX47" fmla="*/ 834003 w 1390515"/>
                <a:gd name="connsiteY47" fmla="*/ 364324 h 374339"/>
                <a:gd name="connsiteX48" fmla="*/ 860424 w 1390515"/>
                <a:gd name="connsiteY48" fmla="*/ 362739 h 374339"/>
                <a:gd name="connsiteX49" fmla="*/ 876651 w 1390515"/>
                <a:gd name="connsiteY49" fmla="*/ 360460 h 374339"/>
                <a:gd name="connsiteX50" fmla="*/ 817798 w 1390515"/>
                <a:gd name="connsiteY50" fmla="*/ 354285 h 374339"/>
                <a:gd name="connsiteX51" fmla="*/ 823259 w 1390515"/>
                <a:gd name="connsiteY51" fmla="*/ 358600 h 374339"/>
                <a:gd name="connsiteX52" fmla="*/ 807142 w 1390515"/>
                <a:gd name="connsiteY52" fmla="*/ 362299 h 374339"/>
                <a:gd name="connsiteX53" fmla="*/ 775789 w 1390515"/>
                <a:gd name="connsiteY53" fmla="*/ 362563 h 374339"/>
                <a:gd name="connsiteX54" fmla="*/ 769096 w 1390515"/>
                <a:gd name="connsiteY54" fmla="*/ 364677 h 374339"/>
                <a:gd name="connsiteX55" fmla="*/ 746902 w 1390515"/>
                <a:gd name="connsiteY55" fmla="*/ 362827 h 374339"/>
                <a:gd name="connsiteX56" fmla="*/ 752363 w 1390515"/>
                <a:gd name="connsiteY56" fmla="*/ 360097 h 374339"/>
                <a:gd name="connsiteX57" fmla="*/ 767334 w 1390515"/>
                <a:gd name="connsiteY57" fmla="*/ 356134 h 374339"/>
                <a:gd name="connsiteX58" fmla="*/ 778079 w 1390515"/>
                <a:gd name="connsiteY58" fmla="*/ 356398 h 374339"/>
                <a:gd name="connsiteX59" fmla="*/ 817798 w 1390515"/>
                <a:gd name="connsiteY59" fmla="*/ 354285 h 374339"/>
                <a:gd name="connsiteX60" fmla="*/ 522412 w 1390515"/>
                <a:gd name="connsiteY60" fmla="*/ 344949 h 374339"/>
                <a:gd name="connsiteX61" fmla="*/ 532364 w 1390515"/>
                <a:gd name="connsiteY61" fmla="*/ 345918 h 374339"/>
                <a:gd name="connsiteX62" fmla="*/ 524878 w 1390515"/>
                <a:gd name="connsiteY62" fmla="*/ 347855 h 374339"/>
                <a:gd name="connsiteX63" fmla="*/ 522412 w 1390515"/>
                <a:gd name="connsiteY63" fmla="*/ 344949 h 374339"/>
                <a:gd name="connsiteX64" fmla="*/ 753155 w 1390515"/>
                <a:gd name="connsiteY64" fmla="*/ 343980 h 374339"/>
                <a:gd name="connsiteX65" fmla="*/ 778431 w 1390515"/>
                <a:gd name="connsiteY65" fmla="*/ 348472 h 374339"/>
                <a:gd name="connsiteX66" fmla="*/ 775789 w 1390515"/>
                <a:gd name="connsiteY66" fmla="*/ 351994 h 374339"/>
                <a:gd name="connsiteX67" fmla="*/ 755356 w 1390515"/>
                <a:gd name="connsiteY67" fmla="*/ 353404 h 374339"/>
                <a:gd name="connsiteX68" fmla="*/ 749544 w 1390515"/>
                <a:gd name="connsiteY68" fmla="*/ 353844 h 374339"/>
                <a:gd name="connsiteX69" fmla="*/ 685605 w 1390515"/>
                <a:gd name="connsiteY69" fmla="*/ 358159 h 374339"/>
                <a:gd name="connsiteX70" fmla="*/ 650905 w 1390515"/>
                <a:gd name="connsiteY70" fmla="*/ 360625 h 374339"/>
                <a:gd name="connsiteX71" fmla="*/ 648528 w 1390515"/>
                <a:gd name="connsiteY71" fmla="*/ 360713 h 374339"/>
                <a:gd name="connsiteX72" fmla="*/ 613828 w 1390515"/>
                <a:gd name="connsiteY72" fmla="*/ 361506 h 374339"/>
                <a:gd name="connsiteX73" fmla="*/ 604405 w 1390515"/>
                <a:gd name="connsiteY73" fmla="*/ 361418 h 374339"/>
                <a:gd name="connsiteX74" fmla="*/ 603348 w 1390515"/>
                <a:gd name="connsiteY74" fmla="*/ 361065 h 374339"/>
                <a:gd name="connsiteX75" fmla="*/ 613476 w 1390515"/>
                <a:gd name="connsiteY75" fmla="*/ 358952 h 374339"/>
                <a:gd name="connsiteX76" fmla="*/ 660945 w 1390515"/>
                <a:gd name="connsiteY76" fmla="*/ 353051 h 374339"/>
                <a:gd name="connsiteX77" fmla="*/ 684812 w 1390515"/>
                <a:gd name="connsiteY77" fmla="*/ 351994 h 374339"/>
                <a:gd name="connsiteX78" fmla="*/ 689392 w 1390515"/>
                <a:gd name="connsiteY78" fmla="*/ 352787 h 374339"/>
                <a:gd name="connsiteX79" fmla="*/ 700048 w 1390515"/>
                <a:gd name="connsiteY79" fmla="*/ 351642 h 374339"/>
                <a:gd name="connsiteX80" fmla="*/ 710705 w 1390515"/>
                <a:gd name="connsiteY80" fmla="*/ 350321 h 374339"/>
                <a:gd name="connsiteX81" fmla="*/ 741177 w 1390515"/>
                <a:gd name="connsiteY81" fmla="*/ 346534 h 374339"/>
                <a:gd name="connsiteX82" fmla="*/ 742322 w 1390515"/>
                <a:gd name="connsiteY82" fmla="*/ 344773 h 374339"/>
                <a:gd name="connsiteX83" fmla="*/ 753155 w 1390515"/>
                <a:gd name="connsiteY83" fmla="*/ 343980 h 374339"/>
                <a:gd name="connsiteX84" fmla="*/ 294927 w 1390515"/>
                <a:gd name="connsiteY84" fmla="*/ 326807 h 374339"/>
                <a:gd name="connsiteX85" fmla="*/ 285328 w 1390515"/>
                <a:gd name="connsiteY85" fmla="*/ 329009 h 374339"/>
                <a:gd name="connsiteX86" fmla="*/ 284271 w 1390515"/>
                <a:gd name="connsiteY86" fmla="*/ 328568 h 374339"/>
                <a:gd name="connsiteX87" fmla="*/ 294927 w 1390515"/>
                <a:gd name="connsiteY87" fmla="*/ 326807 h 374339"/>
                <a:gd name="connsiteX88" fmla="*/ 291141 w 1390515"/>
                <a:gd name="connsiteY88" fmla="*/ 283036 h 374339"/>
                <a:gd name="connsiteX89" fmla="*/ 286385 w 1390515"/>
                <a:gd name="connsiteY89" fmla="*/ 283300 h 374339"/>
                <a:gd name="connsiteX90" fmla="*/ 291141 w 1390515"/>
                <a:gd name="connsiteY90" fmla="*/ 283036 h 374339"/>
                <a:gd name="connsiteX91" fmla="*/ 177354 w 1390515"/>
                <a:gd name="connsiteY91" fmla="*/ 181051 h 374339"/>
                <a:gd name="connsiteX92" fmla="*/ 182462 w 1390515"/>
                <a:gd name="connsiteY92" fmla="*/ 181051 h 374339"/>
                <a:gd name="connsiteX93" fmla="*/ 180261 w 1390515"/>
                <a:gd name="connsiteY93" fmla="*/ 182108 h 374339"/>
                <a:gd name="connsiteX94" fmla="*/ 177354 w 1390515"/>
                <a:gd name="connsiteY94" fmla="*/ 181051 h 374339"/>
                <a:gd name="connsiteX95" fmla="*/ 229051 w 1390515"/>
                <a:gd name="connsiteY95" fmla="*/ 154014 h 374339"/>
                <a:gd name="connsiteX96" fmla="*/ 226145 w 1390515"/>
                <a:gd name="connsiteY96" fmla="*/ 156128 h 374339"/>
                <a:gd name="connsiteX97" fmla="*/ 229051 w 1390515"/>
                <a:gd name="connsiteY97" fmla="*/ 154014 h 374339"/>
                <a:gd name="connsiteX98" fmla="*/ 222270 w 1390515"/>
                <a:gd name="connsiteY98" fmla="*/ 145911 h 374339"/>
                <a:gd name="connsiteX99" fmla="*/ 222094 w 1390515"/>
                <a:gd name="connsiteY99" fmla="*/ 147761 h 374339"/>
                <a:gd name="connsiteX100" fmla="*/ 217338 w 1390515"/>
                <a:gd name="connsiteY100" fmla="*/ 146440 h 374339"/>
                <a:gd name="connsiteX101" fmla="*/ 222270 w 1390515"/>
                <a:gd name="connsiteY101" fmla="*/ 145911 h 374339"/>
                <a:gd name="connsiteX102" fmla="*/ 211085 w 1390515"/>
                <a:gd name="connsiteY102" fmla="*/ 145031 h 374339"/>
                <a:gd name="connsiteX103" fmla="*/ 217338 w 1390515"/>
                <a:gd name="connsiteY103" fmla="*/ 146528 h 374339"/>
                <a:gd name="connsiteX104" fmla="*/ 213198 w 1390515"/>
                <a:gd name="connsiteY104" fmla="*/ 146792 h 374339"/>
                <a:gd name="connsiteX105" fmla="*/ 206153 w 1390515"/>
                <a:gd name="connsiteY105" fmla="*/ 145823 h 374339"/>
                <a:gd name="connsiteX106" fmla="*/ 211085 w 1390515"/>
                <a:gd name="connsiteY106" fmla="*/ 145031 h 374339"/>
                <a:gd name="connsiteX107" fmla="*/ 311859 w 1390515"/>
                <a:gd name="connsiteY107" fmla="*/ 132349 h 374339"/>
                <a:gd name="connsiteX108" fmla="*/ 318530 w 1390515"/>
                <a:gd name="connsiteY108" fmla="*/ 135167 h 374339"/>
                <a:gd name="connsiteX109" fmla="*/ 304527 w 1390515"/>
                <a:gd name="connsiteY109" fmla="*/ 135960 h 374339"/>
                <a:gd name="connsiteX110" fmla="*/ 296425 w 1390515"/>
                <a:gd name="connsiteY110" fmla="*/ 135343 h 374339"/>
                <a:gd name="connsiteX111" fmla="*/ 297217 w 1390515"/>
                <a:gd name="connsiteY111" fmla="*/ 134903 h 374339"/>
                <a:gd name="connsiteX112" fmla="*/ 302942 w 1390515"/>
                <a:gd name="connsiteY112" fmla="*/ 133758 h 374339"/>
                <a:gd name="connsiteX113" fmla="*/ 311859 w 1390515"/>
                <a:gd name="connsiteY113" fmla="*/ 132349 h 374339"/>
                <a:gd name="connsiteX114" fmla="*/ 834979 w 1390515"/>
                <a:gd name="connsiteY114" fmla="*/ 47422 h 374339"/>
                <a:gd name="connsiteX115" fmla="*/ 1008205 w 1390515"/>
                <a:gd name="connsiteY115" fmla="*/ 59250 h 374339"/>
                <a:gd name="connsiteX116" fmla="*/ 1000279 w 1390515"/>
                <a:gd name="connsiteY116" fmla="*/ 61364 h 374339"/>
                <a:gd name="connsiteX117" fmla="*/ 961968 w 1390515"/>
                <a:gd name="connsiteY117" fmla="*/ 59250 h 374339"/>
                <a:gd name="connsiteX118" fmla="*/ 911680 w 1390515"/>
                <a:gd name="connsiteY118" fmla="*/ 53790 h 374339"/>
                <a:gd name="connsiteX119" fmla="*/ 884026 w 1390515"/>
                <a:gd name="connsiteY119" fmla="*/ 52821 h 374339"/>
                <a:gd name="connsiteX120" fmla="*/ 826164 w 1390515"/>
                <a:gd name="connsiteY120" fmla="*/ 50619 h 374339"/>
                <a:gd name="connsiteX121" fmla="*/ 802386 w 1390515"/>
                <a:gd name="connsiteY121" fmla="*/ 50707 h 374339"/>
                <a:gd name="connsiteX122" fmla="*/ 795252 w 1390515"/>
                <a:gd name="connsiteY122" fmla="*/ 49826 h 374339"/>
                <a:gd name="connsiteX123" fmla="*/ 834979 w 1390515"/>
                <a:gd name="connsiteY123" fmla="*/ 47422 h 374339"/>
                <a:gd name="connsiteX124" fmla="*/ 688071 w 1390515"/>
                <a:gd name="connsiteY124" fmla="*/ 45863 h 374339"/>
                <a:gd name="connsiteX125" fmla="*/ 783980 w 1390515"/>
                <a:gd name="connsiteY125" fmla="*/ 50531 h 374339"/>
                <a:gd name="connsiteX126" fmla="*/ 771033 w 1390515"/>
                <a:gd name="connsiteY126" fmla="*/ 52909 h 374339"/>
                <a:gd name="connsiteX127" fmla="*/ 659273 w 1390515"/>
                <a:gd name="connsiteY127" fmla="*/ 56608 h 374339"/>
                <a:gd name="connsiteX128" fmla="*/ 640866 w 1390515"/>
                <a:gd name="connsiteY128" fmla="*/ 54230 h 374339"/>
                <a:gd name="connsiteX129" fmla="*/ 665438 w 1390515"/>
                <a:gd name="connsiteY129" fmla="*/ 48858 h 374339"/>
                <a:gd name="connsiteX130" fmla="*/ 667727 w 1390515"/>
                <a:gd name="connsiteY130" fmla="*/ 48065 h 374339"/>
                <a:gd name="connsiteX131" fmla="*/ 688071 w 1390515"/>
                <a:gd name="connsiteY131" fmla="*/ 45863 h 374339"/>
                <a:gd name="connsiteX132" fmla="*/ 1227675 w 1390515"/>
                <a:gd name="connsiteY132" fmla="*/ 155 h 374339"/>
                <a:gd name="connsiteX133" fmla="*/ 1285009 w 1390515"/>
                <a:gd name="connsiteY133" fmla="*/ 4735 h 374339"/>
                <a:gd name="connsiteX134" fmla="*/ 1301478 w 1390515"/>
                <a:gd name="connsiteY134" fmla="*/ 10900 h 374339"/>
                <a:gd name="connsiteX135" fmla="*/ 1310637 w 1390515"/>
                <a:gd name="connsiteY135" fmla="*/ 26048 h 374339"/>
                <a:gd name="connsiteX136" fmla="*/ 1322527 w 1390515"/>
                <a:gd name="connsiteY136" fmla="*/ 34414 h 374339"/>
                <a:gd name="connsiteX137" fmla="*/ 1332302 w 1390515"/>
                <a:gd name="connsiteY137" fmla="*/ 40756 h 374339"/>
                <a:gd name="connsiteX138" fmla="*/ 1386465 w 1390515"/>
                <a:gd name="connsiteY138" fmla="*/ 46304 h 374339"/>
                <a:gd name="connsiteX139" fmla="*/ 1390340 w 1390515"/>
                <a:gd name="connsiteY139" fmla="*/ 80563 h 374339"/>
                <a:gd name="connsiteX140" fmla="*/ 1385849 w 1390515"/>
                <a:gd name="connsiteY140" fmla="*/ 93509 h 374339"/>
                <a:gd name="connsiteX141" fmla="*/ 1373695 w 1390515"/>
                <a:gd name="connsiteY141" fmla="*/ 113501 h 374339"/>
                <a:gd name="connsiteX142" fmla="*/ 1357490 w 1390515"/>
                <a:gd name="connsiteY142" fmla="*/ 116319 h 374339"/>
                <a:gd name="connsiteX143" fmla="*/ 1341286 w 1390515"/>
                <a:gd name="connsiteY143" fmla="*/ 139746 h 374339"/>
                <a:gd name="connsiteX144" fmla="*/ 1327547 w 1390515"/>
                <a:gd name="connsiteY144" fmla="*/ 143621 h 374339"/>
                <a:gd name="connsiteX145" fmla="*/ 1328251 w 1390515"/>
                <a:gd name="connsiteY145" fmla="*/ 154101 h 374339"/>
                <a:gd name="connsiteX146" fmla="*/ 1341638 w 1390515"/>
                <a:gd name="connsiteY146" fmla="*/ 157008 h 374339"/>
                <a:gd name="connsiteX147" fmla="*/ 1332126 w 1390515"/>
                <a:gd name="connsiteY147" fmla="*/ 162996 h 374339"/>
                <a:gd name="connsiteX148" fmla="*/ 1324993 w 1390515"/>
                <a:gd name="connsiteY148" fmla="*/ 165463 h 374339"/>
                <a:gd name="connsiteX149" fmla="*/ 1348067 w 1390515"/>
                <a:gd name="connsiteY149" fmla="*/ 174005 h 374339"/>
                <a:gd name="connsiteX150" fmla="*/ 1337322 w 1390515"/>
                <a:gd name="connsiteY150" fmla="*/ 176999 h 374339"/>
                <a:gd name="connsiteX151" fmla="*/ 1312663 w 1390515"/>
                <a:gd name="connsiteY151" fmla="*/ 181403 h 374339"/>
                <a:gd name="connsiteX152" fmla="*/ 1313632 w 1390515"/>
                <a:gd name="connsiteY152" fmla="*/ 189858 h 374339"/>
                <a:gd name="connsiteX153" fmla="*/ 1353791 w 1390515"/>
                <a:gd name="connsiteY153" fmla="*/ 195142 h 374339"/>
                <a:gd name="connsiteX154" fmla="*/ 1347098 w 1390515"/>
                <a:gd name="connsiteY154" fmla="*/ 199369 h 374339"/>
                <a:gd name="connsiteX155" fmla="*/ 1353703 w 1390515"/>
                <a:gd name="connsiteY155" fmla="*/ 206415 h 374339"/>
                <a:gd name="connsiteX156" fmla="*/ 1343663 w 1390515"/>
                <a:gd name="connsiteY156" fmla="*/ 215662 h 374339"/>
                <a:gd name="connsiteX157" fmla="*/ 1333712 w 1390515"/>
                <a:gd name="connsiteY157" fmla="*/ 222620 h 374339"/>
                <a:gd name="connsiteX158" fmla="*/ 1339788 w 1390515"/>
                <a:gd name="connsiteY158" fmla="*/ 228344 h 374339"/>
                <a:gd name="connsiteX159" fmla="*/ 1342430 w 1390515"/>
                <a:gd name="connsiteY159" fmla="*/ 239882 h 374339"/>
                <a:gd name="connsiteX160" fmla="*/ 1333976 w 1390515"/>
                <a:gd name="connsiteY160" fmla="*/ 250538 h 374339"/>
                <a:gd name="connsiteX161" fmla="*/ 1334856 w 1390515"/>
                <a:gd name="connsiteY161" fmla="*/ 258552 h 374339"/>
                <a:gd name="connsiteX162" fmla="*/ 1354672 w 1390515"/>
                <a:gd name="connsiteY162" fmla="*/ 268680 h 374339"/>
                <a:gd name="connsiteX163" fmla="*/ 1355201 w 1390515"/>
                <a:gd name="connsiteY163" fmla="*/ 277575 h 374339"/>
                <a:gd name="connsiteX164" fmla="*/ 1355905 w 1390515"/>
                <a:gd name="connsiteY164" fmla="*/ 287615 h 374339"/>
                <a:gd name="connsiteX165" fmla="*/ 1350357 w 1390515"/>
                <a:gd name="connsiteY165" fmla="*/ 295453 h 374339"/>
                <a:gd name="connsiteX166" fmla="*/ 1338027 w 1390515"/>
                <a:gd name="connsiteY166" fmla="*/ 306727 h 374339"/>
                <a:gd name="connsiteX167" fmla="*/ 1336354 w 1390515"/>
                <a:gd name="connsiteY167" fmla="*/ 310602 h 374339"/>
                <a:gd name="connsiteX168" fmla="*/ 1315833 w 1390515"/>
                <a:gd name="connsiteY168" fmla="*/ 320641 h 374339"/>
                <a:gd name="connsiteX169" fmla="*/ 1316098 w 1390515"/>
                <a:gd name="connsiteY169" fmla="*/ 325045 h 374339"/>
                <a:gd name="connsiteX170" fmla="*/ 1325785 w 1390515"/>
                <a:gd name="connsiteY170" fmla="*/ 333412 h 374339"/>
                <a:gd name="connsiteX171" fmla="*/ 1313720 w 1390515"/>
                <a:gd name="connsiteY171" fmla="*/ 339224 h 374339"/>
                <a:gd name="connsiteX172" fmla="*/ 1308612 w 1390515"/>
                <a:gd name="connsiteY172" fmla="*/ 341954 h 374339"/>
                <a:gd name="connsiteX173" fmla="*/ 1280782 w 1390515"/>
                <a:gd name="connsiteY173" fmla="*/ 341778 h 374339"/>
                <a:gd name="connsiteX174" fmla="*/ 1258500 w 1390515"/>
                <a:gd name="connsiteY174" fmla="*/ 349176 h 374339"/>
                <a:gd name="connsiteX175" fmla="*/ 1070471 w 1390515"/>
                <a:gd name="connsiteY175" fmla="*/ 344685 h 374339"/>
                <a:gd name="connsiteX176" fmla="*/ 998341 w 1390515"/>
                <a:gd name="connsiteY176" fmla="*/ 345829 h 374339"/>
                <a:gd name="connsiteX177" fmla="*/ 976060 w 1390515"/>
                <a:gd name="connsiteY177" fmla="*/ 349969 h 374339"/>
                <a:gd name="connsiteX178" fmla="*/ 958182 w 1390515"/>
                <a:gd name="connsiteY178" fmla="*/ 351554 h 374339"/>
                <a:gd name="connsiteX179" fmla="*/ 941536 w 1390515"/>
                <a:gd name="connsiteY179" fmla="*/ 352875 h 374339"/>
                <a:gd name="connsiteX180" fmla="*/ 939863 w 1390515"/>
                <a:gd name="connsiteY180" fmla="*/ 345918 h 374339"/>
                <a:gd name="connsiteX181" fmla="*/ 927886 w 1390515"/>
                <a:gd name="connsiteY181" fmla="*/ 344244 h 374339"/>
                <a:gd name="connsiteX182" fmla="*/ 905868 w 1390515"/>
                <a:gd name="connsiteY182" fmla="*/ 339665 h 374339"/>
                <a:gd name="connsiteX183" fmla="*/ 905516 w 1390515"/>
                <a:gd name="connsiteY183" fmla="*/ 346886 h 374339"/>
                <a:gd name="connsiteX184" fmla="*/ 907013 w 1390515"/>
                <a:gd name="connsiteY184" fmla="*/ 348295 h 374339"/>
                <a:gd name="connsiteX185" fmla="*/ 896357 w 1390515"/>
                <a:gd name="connsiteY185" fmla="*/ 352258 h 374339"/>
                <a:gd name="connsiteX186" fmla="*/ 882001 w 1390515"/>
                <a:gd name="connsiteY186" fmla="*/ 353492 h 374339"/>
                <a:gd name="connsiteX187" fmla="*/ 864651 w 1390515"/>
                <a:gd name="connsiteY187" fmla="*/ 349704 h 374339"/>
                <a:gd name="connsiteX188" fmla="*/ 807318 w 1390515"/>
                <a:gd name="connsiteY188" fmla="*/ 349264 h 374339"/>
                <a:gd name="connsiteX189" fmla="*/ 798159 w 1390515"/>
                <a:gd name="connsiteY189" fmla="*/ 349969 h 374339"/>
                <a:gd name="connsiteX190" fmla="*/ 799392 w 1390515"/>
                <a:gd name="connsiteY190" fmla="*/ 341954 h 374339"/>
                <a:gd name="connsiteX191" fmla="*/ 805292 w 1390515"/>
                <a:gd name="connsiteY191" fmla="*/ 342307 h 374339"/>
                <a:gd name="connsiteX192" fmla="*/ 820705 w 1390515"/>
                <a:gd name="connsiteY192" fmla="*/ 342923 h 374339"/>
                <a:gd name="connsiteX193" fmla="*/ 835412 w 1390515"/>
                <a:gd name="connsiteY193" fmla="*/ 341866 h 374339"/>
                <a:gd name="connsiteX194" fmla="*/ 828279 w 1390515"/>
                <a:gd name="connsiteY194" fmla="*/ 337903 h 374339"/>
                <a:gd name="connsiteX195" fmla="*/ 673892 w 1390515"/>
                <a:gd name="connsiteY195" fmla="*/ 337022 h 374339"/>
                <a:gd name="connsiteX196" fmla="*/ 656366 w 1390515"/>
                <a:gd name="connsiteY196" fmla="*/ 339401 h 374339"/>
                <a:gd name="connsiteX197" fmla="*/ 618320 w 1390515"/>
                <a:gd name="connsiteY197" fmla="*/ 340809 h 374339"/>
                <a:gd name="connsiteX198" fmla="*/ 581331 w 1390515"/>
                <a:gd name="connsiteY198" fmla="*/ 345301 h 374339"/>
                <a:gd name="connsiteX199" fmla="*/ 548657 w 1390515"/>
                <a:gd name="connsiteY199" fmla="*/ 346534 h 374339"/>
                <a:gd name="connsiteX200" fmla="*/ 541259 w 1390515"/>
                <a:gd name="connsiteY200" fmla="*/ 341514 h 374339"/>
                <a:gd name="connsiteX201" fmla="*/ 524614 w 1390515"/>
                <a:gd name="connsiteY201" fmla="*/ 342747 h 374339"/>
                <a:gd name="connsiteX202" fmla="*/ 512636 w 1390515"/>
                <a:gd name="connsiteY202" fmla="*/ 344068 h 374339"/>
                <a:gd name="connsiteX203" fmla="*/ 494758 w 1390515"/>
                <a:gd name="connsiteY203" fmla="*/ 344068 h 374339"/>
                <a:gd name="connsiteX204" fmla="*/ 466223 w 1390515"/>
                <a:gd name="connsiteY204" fmla="*/ 342835 h 374339"/>
                <a:gd name="connsiteX205" fmla="*/ 436280 w 1390515"/>
                <a:gd name="connsiteY205" fmla="*/ 340633 h 374339"/>
                <a:gd name="connsiteX206" fmla="*/ 455303 w 1390515"/>
                <a:gd name="connsiteY206" fmla="*/ 336230 h 374339"/>
                <a:gd name="connsiteX207" fmla="*/ 467897 w 1390515"/>
                <a:gd name="connsiteY207" fmla="*/ 337991 h 374339"/>
                <a:gd name="connsiteX208" fmla="*/ 484102 w 1390515"/>
                <a:gd name="connsiteY208" fmla="*/ 335790 h 374339"/>
                <a:gd name="connsiteX209" fmla="*/ 534301 w 1390515"/>
                <a:gd name="connsiteY209" fmla="*/ 331122 h 374339"/>
                <a:gd name="connsiteX210" fmla="*/ 500659 w 1390515"/>
                <a:gd name="connsiteY210" fmla="*/ 331298 h 374339"/>
                <a:gd name="connsiteX211" fmla="*/ 495815 w 1390515"/>
                <a:gd name="connsiteY211" fmla="*/ 331474 h 374339"/>
                <a:gd name="connsiteX212" fmla="*/ 358074 w 1390515"/>
                <a:gd name="connsiteY212" fmla="*/ 333940 h 374339"/>
                <a:gd name="connsiteX213" fmla="*/ 348210 w 1390515"/>
                <a:gd name="connsiteY213" fmla="*/ 325485 h 374339"/>
                <a:gd name="connsiteX214" fmla="*/ 341693 w 1390515"/>
                <a:gd name="connsiteY214" fmla="*/ 321874 h 374339"/>
                <a:gd name="connsiteX215" fmla="*/ 313510 w 1390515"/>
                <a:gd name="connsiteY215" fmla="*/ 318616 h 374339"/>
                <a:gd name="connsiteX216" fmla="*/ 296161 w 1390515"/>
                <a:gd name="connsiteY216" fmla="*/ 321170 h 374339"/>
                <a:gd name="connsiteX217" fmla="*/ 256441 w 1390515"/>
                <a:gd name="connsiteY217" fmla="*/ 323812 h 374339"/>
                <a:gd name="connsiteX218" fmla="*/ 235568 w 1390515"/>
                <a:gd name="connsiteY218" fmla="*/ 328480 h 374339"/>
                <a:gd name="connsiteX219" fmla="*/ 221213 w 1390515"/>
                <a:gd name="connsiteY219" fmla="*/ 330329 h 374339"/>
                <a:gd name="connsiteX220" fmla="*/ 203159 w 1390515"/>
                <a:gd name="connsiteY220" fmla="*/ 332355 h 374339"/>
                <a:gd name="connsiteX221" fmla="*/ 160181 w 1390515"/>
                <a:gd name="connsiteY221" fmla="*/ 336318 h 374339"/>
                <a:gd name="connsiteX222" fmla="*/ 155601 w 1390515"/>
                <a:gd name="connsiteY222" fmla="*/ 337022 h 374339"/>
                <a:gd name="connsiteX223" fmla="*/ 132086 w 1390515"/>
                <a:gd name="connsiteY223" fmla="*/ 340369 h 374339"/>
                <a:gd name="connsiteX224" fmla="*/ 101086 w 1390515"/>
                <a:gd name="connsiteY224" fmla="*/ 343716 h 374339"/>
                <a:gd name="connsiteX225" fmla="*/ 70614 w 1390515"/>
                <a:gd name="connsiteY225" fmla="*/ 338167 h 374339"/>
                <a:gd name="connsiteX226" fmla="*/ 41815 w 1390515"/>
                <a:gd name="connsiteY226" fmla="*/ 339929 h 374339"/>
                <a:gd name="connsiteX227" fmla="*/ 2095 w 1390515"/>
                <a:gd name="connsiteY227" fmla="*/ 340809 h 374339"/>
                <a:gd name="connsiteX228" fmla="*/ 1919 w 1390515"/>
                <a:gd name="connsiteY228" fmla="*/ 335701 h 374339"/>
                <a:gd name="connsiteX229" fmla="*/ 28164 w 1390515"/>
                <a:gd name="connsiteY229" fmla="*/ 333323 h 374339"/>
                <a:gd name="connsiteX230" fmla="*/ 50974 w 1390515"/>
                <a:gd name="connsiteY230" fmla="*/ 332179 h 374339"/>
                <a:gd name="connsiteX231" fmla="*/ 68588 w 1390515"/>
                <a:gd name="connsiteY231" fmla="*/ 332795 h 374339"/>
                <a:gd name="connsiteX232" fmla="*/ 70790 w 1390515"/>
                <a:gd name="connsiteY232" fmla="*/ 332795 h 374339"/>
                <a:gd name="connsiteX233" fmla="*/ 98972 w 1390515"/>
                <a:gd name="connsiteY233" fmla="*/ 326806 h 374339"/>
                <a:gd name="connsiteX234" fmla="*/ 102319 w 1390515"/>
                <a:gd name="connsiteY234" fmla="*/ 320818 h 374339"/>
                <a:gd name="connsiteX235" fmla="*/ 105577 w 1390515"/>
                <a:gd name="connsiteY235" fmla="*/ 319409 h 374339"/>
                <a:gd name="connsiteX236" fmla="*/ 122311 w 1390515"/>
                <a:gd name="connsiteY236" fmla="*/ 317647 h 374339"/>
                <a:gd name="connsiteX237" fmla="*/ 142655 w 1390515"/>
                <a:gd name="connsiteY237" fmla="*/ 317119 h 374339"/>
                <a:gd name="connsiteX238" fmla="*/ 173039 w 1390515"/>
                <a:gd name="connsiteY238" fmla="*/ 310249 h 374339"/>
                <a:gd name="connsiteX239" fmla="*/ 179908 w 1390515"/>
                <a:gd name="connsiteY239" fmla="*/ 305934 h 374339"/>
                <a:gd name="connsiteX240" fmla="*/ 211173 w 1390515"/>
                <a:gd name="connsiteY240" fmla="*/ 302411 h 374339"/>
                <a:gd name="connsiteX241" fmla="*/ 224207 w 1390515"/>
                <a:gd name="connsiteY241" fmla="*/ 302939 h 374339"/>
                <a:gd name="connsiteX242" fmla="*/ 253887 w 1390515"/>
                <a:gd name="connsiteY242" fmla="*/ 297127 h 374339"/>
                <a:gd name="connsiteX243" fmla="*/ 248691 w 1390515"/>
                <a:gd name="connsiteY243" fmla="*/ 293076 h 374339"/>
                <a:gd name="connsiteX244" fmla="*/ 234600 w 1390515"/>
                <a:gd name="connsiteY244" fmla="*/ 293076 h 374339"/>
                <a:gd name="connsiteX245" fmla="*/ 209588 w 1390515"/>
                <a:gd name="connsiteY245" fmla="*/ 294309 h 374339"/>
                <a:gd name="connsiteX246" fmla="*/ 202454 w 1390515"/>
                <a:gd name="connsiteY246" fmla="*/ 294925 h 374339"/>
                <a:gd name="connsiteX247" fmla="*/ 162911 w 1390515"/>
                <a:gd name="connsiteY247" fmla="*/ 297831 h 374339"/>
                <a:gd name="connsiteX248" fmla="*/ 148908 w 1390515"/>
                <a:gd name="connsiteY248" fmla="*/ 297479 h 374339"/>
                <a:gd name="connsiteX249" fmla="*/ 118259 w 1390515"/>
                <a:gd name="connsiteY249" fmla="*/ 296951 h 374339"/>
                <a:gd name="connsiteX250" fmla="*/ 105313 w 1390515"/>
                <a:gd name="connsiteY250" fmla="*/ 299152 h 374339"/>
                <a:gd name="connsiteX251" fmla="*/ 103464 w 1390515"/>
                <a:gd name="connsiteY251" fmla="*/ 296070 h 374339"/>
                <a:gd name="connsiteX252" fmla="*/ 122311 w 1390515"/>
                <a:gd name="connsiteY252" fmla="*/ 290962 h 374339"/>
                <a:gd name="connsiteX253" fmla="*/ 138516 w 1390515"/>
                <a:gd name="connsiteY253" fmla="*/ 289905 h 374339"/>
                <a:gd name="connsiteX254" fmla="*/ 158331 w 1390515"/>
                <a:gd name="connsiteY254" fmla="*/ 282595 h 374339"/>
                <a:gd name="connsiteX255" fmla="*/ 167755 w 1390515"/>
                <a:gd name="connsiteY255" fmla="*/ 282067 h 374339"/>
                <a:gd name="connsiteX256" fmla="*/ 189332 w 1390515"/>
                <a:gd name="connsiteY256" fmla="*/ 280394 h 374339"/>
                <a:gd name="connsiteX257" fmla="*/ 201133 w 1390515"/>
                <a:gd name="connsiteY257" fmla="*/ 278808 h 374339"/>
                <a:gd name="connsiteX258" fmla="*/ 203511 w 1390515"/>
                <a:gd name="connsiteY258" fmla="*/ 278720 h 374339"/>
                <a:gd name="connsiteX259" fmla="*/ 228611 w 1390515"/>
                <a:gd name="connsiteY259" fmla="*/ 275462 h 374339"/>
                <a:gd name="connsiteX260" fmla="*/ 250012 w 1390515"/>
                <a:gd name="connsiteY260" fmla="*/ 271587 h 374339"/>
                <a:gd name="connsiteX261" fmla="*/ 252478 w 1390515"/>
                <a:gd name="connsiteY261" fmla="*/ 265862 h 374339"/>
                <a:gd name="connsiteX262" fmla="*/ 240500 w 1390515"/>
                <a:gd name="connsiteY262" fmla="*/ 266126 h 374339"/>
                <a:gd name="connsiteX263" fmla="*/ 216193 w 1390515"/>
                <a:gd name="connsiteY263" fmla="*/ 267271 h 374339"/>
                <a:gd name="connsiteX264" fmla="*/ 202190 w 1390515"/>
                <a:gd name="connsiteY264" fmla="*/ 268680 h 374339"/>
                <a:gd name="connsiteX265" fmla="*/ 199019 w 1390515"/>
                <a:gd name="connsiteY265" fmla="*/ 266655 h 374339"/>
                <a:gd name="connsiteX266" fmla="*/ 160005 w 1390515"/>
                <a:gd name="connsiteY266" fmla="*/ 265862 h 374339"/>
                <a:gd name="connsiteX267" fmla="*/ 152166 w 1390515"/>
                <a:gd name="connsiteY267" fmla="*/ 263132 h 374339"/>
                <a:gd name="connsiteX268" fmla="*/ 176914 w 1390515"/>
                <a:gd name="connsiteY268" fmla="*/ 261723 h 374339"/>
                <a:gd name="connsiteX269" fmla="*/ 180437 w 1390515"/>
                <a:gd name="connsiteY269" fmla="*/ 261371 h 374339"/>
                <a:gd name="connsiteX270" fmla="*/ 191005 w 1390515"/>
                <a:gd name="connsiteY270" fmla="*/ 260754 h 374339"/>
                <a:gd name="connsiteX271" fmla="*/ 217162 w 1390515"/>
                <a:gd name="connsiteY271" fmla="*/ 257231 h 374339"/>
                <a:gd name="connsiteX272" fmla="*/ 222974 w 1390515"/>
                <a:gd name="connsiteY272" fmla="*/ 254413 h 374339"/>
                <a:gd name="connsiteX273" fmla="*/ 219011 w 1390515"/>
                <a:gd name="connsiteY273" fmla="*/ 249305 h 374339"/>
                <a:gd name="connsiteX274" fmla="*/ 207034 w 1390515"/>
                <a:gd name="connsiteY274" fmla="*/ 244725 h 374339"/>
                <a:gd name="connsiteX275" fmla="*/ 188627 w 1390515"/>
                <a:gd name="connsiteY275" fmla="*/ 248600 h 374339"/>
                <a:gd name="connsiteX276" fmla="*/ 180789 w 1390515"/>
                <a:gd name="connsiteY276" fmla="*/ 247543 h 374339"/>
                <a:gd name="connsiteX277" fmla="*/ 167843 w 1390515"/>
                <a:gd name="connsiteY277" fmla="*/ 247015 h 374339"/>
                <a:gd name="connsiteX278" fmla="*/ 151726 w 1390515"/>
                <a:gd name="connsiteY278" fmla="*/ 245342 h 374339"/>
                <a:gd name="connsiteX279" fmla="*/ 136490 w 1390515"/>
                <a:gd name="connsiteY279" fmla="*/ 238120 h 374339"/>
                <a:gd name="connsiteX280" fmla="*/ 121518 w 1390515"/>
                <a:gd name="connsiteY280" fmla="*/ 238384 h 374339"/>
                <a:gd name="connsiteX281" fmla="*/ 106898 w 1390515"/>
                <a:gd name="connsiteY281" fmla="*/ 239353 h 374339"/>
                <a:gd name="connsiteX282" fmla="*/ 140541 w 1390515"/>
                <a:gd name="connsiteY282" fmla="*/ 233276 h 374339"/>
                <a:gd name="connsiteX283" fmla="*/ 144945 w 1390515"/>
                <a:gd name="connsiteY283" fmla="*/ 231515 h 374339"/>
                <a:gd name="connsiteX284" fmla="*/ 156834 w 1390515"/>
                <a:gd name="connsiteY284" fmla="*/ 231075 h 374339"/>
                <a:gd name="connsiteX285" fmla="*/ 201309 w 1390515"/>
                <a:gd name="connsiteY285" fmla="*/ 219361 h 374339"/>
                <a:gd name="connsiteX286" fmla="*/ 207826 w 1390515"/>
                <a:gd name="connsiteY286" fmla="*/ 213372 h 374339"/>
                <a:gd name="connsiteX287" fmla="*/ 204480 w 1390515"/>
                <a:gd name="connsiteY287" fmla="*/ 209762 h 374339"/>
                <a:gd name="connsiteX288" fmla="*/ 200869 w 1390515"/>
                <a:gd name="connsiteY288" fmla="*/ 209850 h 374339"/>
                <a:gd name="connsiteX289" fmla="*/ 184928 w 1390515"/>
                <a:gd name="connsiteY289" fmla="*/ 208264 h 374339"/>
                <a:gd name="connsiteX290" fmla="*/ 223855 w 1390515"/>
                <a:gd name="connsiteY290" fmla="*/ 201659 h 374339"/>
                <a:gd name="connsiteX291" fmla="*/ 233367 w 1390515"/>
                <a:gd name="connsiteY291" fmla="*/ 201483 h 374339"/>
                <a:gd name="connsiteX292" fmla="*/ 259523 w 1390515"/>
                <a:gd name="connsiteY292" fmla="*/ 188977 h 374339"/>
                <a:gd name="connsiteX293" fmla="*/ 227906 w 1390515"/>
                <a:gd name="connsiteY293" fmla="*/ 181755 h 374339"/>
                <a:gd name="connsiteX294" fmla="*/ 222094 w 1390515"/>
                <a:gd name="connsiteY294" fmla="*/ 180875 h 374339"/>
                <a:gd name="connsiteX295" fmla="*/ 202895 w 1390515"/>
                <a:gd name="connsiteY295" fmla="*/ 183077 h 374339"/>
                <a:gd name="connsiteX296" fmla="*/ 187218 w 1390515"/>
                <a:gd name="connsiteY296" fmla="*/ 183077 h 374339"/>
                <a:gd name="connsiteX297" fmla="*/ 182462 w 1390515"/>
                <a:gd name="connsiteY297" fmla="*/ 180787 h 374339"/>
                <a:gd name="connsiteX298" fmla="*/ 197610 w 1390515"/>
                <a:gd name="connsiteY298" fmla="*/ 177088 h 374339"/>
                <a:gd name="connsiteX299" fmla="*/ 217866 w 1390515"/>
                <a:gd name="connsiteY299" fmla="*/ 176207 h 374339"/>
                <a:gd name="connsiteX300" fmla="*/ 233543 w 1390515"/>
                <a:gd name="connsiteY300" fmla="*/ 174974 h 374339"/>
                <a:gd name="connsiteX301" fmla="*/ 261901 w 1390515"/>
                <a:gd name="connsiteY301" fmla="*/ 165727 h 374339"/>
                <a:gd name="connsiteX302" fmla="*/ 247546 w 1390515"/>
                <a:gd name="connsiteY302" fmla="*/ 165550 h 374339"/>
                <a:gd name="connsiteX303" fmla="*/ 225705 w 1390515"/>
                <a:gd name="connsiteY303" fmla="*/ 161059 h 374339"/>
                <a:gd name="connsiteX304" fmla="*/ 258202 w 1390515"/>
                <a:gd name="connsiteY304" fmla="*/ 163437 h 374339"/>
                <a:gd name="connsiteX305" fmla="*/ 283038 w 1390515"/>
                <a:gd name="connsiteY305" fmla="*/ 163173 h 374339"/>
                <a:gd name="connsiteX306" fmla="*/ 302413 w 1390515"/>
                <a:gd name="connsiteY306" fmla="*/ 160971 h 374339"/>
                <a:gd name="connsiteX307" fmla="*/ 304087 w 1390515"/>
                <a:gd name="connsiteY307" fmla="*/ 157448 h 374339"/>
                <a:gd name="connsiteX308" fmla="*/ 302942 w 1390515"/>
                <a:gd name="connsiteY308" fmla="*/ 157712 h 374339"/>
                <a:gd name="connsiteX309" fmla="*/ 302237 w 1390515"/>
                <a:gd name="connsiteY309" fmla="*/ 156831 h 374339"/>
                <a:gd name="connsiteX310" fmla="*/ 297217 w 1390515"/>
                <a:gd name="connsiteY310" fmla="*/ 151283 h 374339"/>
                <a:gd name="connsiteX311" fmla="*/ 271237 w 1390515"/>
                <a:gd name="connsiteY311" fmla="*/ 153133 h 374339"/>
                <a:gd name="connsiteX312" fmla="*/ 228963 w 1390515"/>
                <a:gd name="connsiteY312" fmla="*/ 153573 h 374339"/>
                <a:gd name="connsiteX313" fmla="*/ 223855 w 1390515"/>
                <a:gd name="connsiteY313" fmla="*/ 146615 h 374339"/>
                <a:gd name="connsiteX314" fmla="*/ 242262 w 1390515"/>
                <a:gd name="connsiteY314" fmla="*/ 145471 h 374339"/>
                <a:gd name="connsiteX315" fmla="*/ 259612 w 1390515"/>
                <a:gd name="connsiteY315" fmla="*/ 143269 h 374339"/>
                <a:gd name="connsiteX316" fmla="*/ 289115 w 1390515"/>
                <a:gd name="connsiteY316" fmla="*/ 142917 h 374339"/>
                <a:gd name="connsiteX317" fmla="*/ 343454 w 1390515"/>
                <a:gd name="connsiteY317" fmla="*/ 143092 h 374339"/>
                <a:gd name="connsiteX318" fmla="*/ 360363 w 1390515"/>
                <a:gd name="connsiteY318" fmla="*/ 143181 h 374339"/>
                <a:gd name="connsiteX319" fmla="*/ 377097 w 1390515"/>
                <a:gd name="connsiteY319" fmla="*/ 141155 h 374339"/>
                <a:gd name="connsiteX320" fmla="*/ 420603 w 1390515"/>
                <a:gd name="connsiteY320" fmla="*/ 140274 h 374339"/>
                <a:gd name="connsiteX321" fmla="*/ 422629 w 1390515"/>
                <a:gd name="connsiteY321" fmla="*/ 137544 h 374339"/>
                <a:gd name="connsiteX322" fmla="*/ 414526 w 1390515"/>
                <a:gd name="connsiteY322" fmla="*/ 136047 h 374339"/>
                <a:gd name="connsiteX323" fmla="*/ 406248 w 1390515"/>
                <a:gd name="connsiteY323" fmla="*/ 137016 h 374339"/>
                <a:gd name="connsiteX324" fmla="*/ 395768 w 1390515"/>
                <a:gd name="connsiteY324" fmla="*/ 135519 h 374339"/>
                <a:gd name="connsiteX325" fmla="*/ 395239 w 1390515"/>
                <a:gd name="connsiteY325" fmla="*/ 134462 h 374339"/>
                <a:gd name="connsiteX326" fmla="*/ 415407 w 1390515"/>
                <a:gd name="connsiteY326" fmla="*/ 131115 h 374339"/>
                <a:gd name="connsiteX327" fmla="*/ 429058 w 1390515"/>
                <a:gd name="connsiteY327" fmla="*/ 136928 h 374339"/>
                <a:gd name="connsiteX328" fmla="*/ 429410 w 1390515"/>
                <a:gd name="connsiteY328" fmla="*/ 137104 h 374339"/>
                <a:gd name="connsiteX329" fmla="*/ 445967 w 1390515"/>
                <a:gd name="connsiteY329" fmla="*/ 131996 h 374339"/>
                <a:gd name="connsiteX330" fmla="*/ 464902 w 1390515"/>
                <a:gd name="connsiteY330" fmla="*/ 129266 h 374339"/>
                <a:gd name="connsiteX331" fmla="*/ 471596 w 1390515"/>
                <a:gd name="connsiteY331" fmla="*/ 123717 h 374339"/>
                <a:gd name="connsiteX332" fmla="*/ 510082 w 1390515"/>
                <a:gd name="connsiteY332" fmla="*/ 121604 h 374339"/>
                <a:gd name="connsiteX333" fmla="*/ 524702 w 1390515"/>
                <a:gd name="connsiteY333" fmla="*/ 116055 h 374339"/>
                <a:gd name="connsiteX334" fmla="*/ 551123 w 1390515"/>
                <a:gd name="connsiteY334" fmla="*/ 114734 h 374339"/>
                <a:gd name="connsiteX335" fmla="*/ 554029 w 1390515"/>
                <a:gd name="connsiteY335" fmla="*/ 111916 h 374339"/>
                <a:gd name="connsiteX336" fmla="*/ 547072 w 1390515"/>
                <a:gd name="connsiteY336" fmla="*/ 110243 h 374339"/>
                <a:gd name="connsiteX337" fmla="*/ 521707 w 1390515"/>
                <a:gd name="connsiteY337" fmla="*/ 110683 h 374339"/>
                <a:gd name="connsiteX338" fmla="*/ 487977 w 1390515"/>
                <a:gd name="connsiteY338" fmla="*/ 107600 h 374339"/>
                <a:gd name="connsiteX339" fmla="*/ 595774 w 1390515"/>
                <a:gd name="connsiteY339" fmla="*/ 98970 h 374339"/>
                <a:gd name="connsiteX340" fmla="*/ 599297 w 1390515"/>
                <a:gd name="connsiteY340" fmla="*/ 98705 h 374339"/>
                <a:gd name="connsiteX341" fmla="*/ 622195 w 1390515"/>
                <a:gd name="connsiteY341" fmla="*/ 100026 h 374339"/>
                <a:gd name="connsiteX342" fmla="*/ 624045 w 1390515"/>
                <a:gd name="connsiteY342" fmla="*/ 98882 h 374339"/>
                <a:gd name="connsiteX343" fmla="*/ 616735 w 1390515"/>
                <a:gd name="connsiteY343" fmla="*/ 89898 h 374339"/>
                <a:gd name="connsiteX344" fmla="*/ 556495 w 1390515"/>
                <a:gd name="connsiteY344" fmla="*/ 90955 h 374339"/>
                <a:gd name="connsiteX345" fmla="*/ 529546 w 1390515"/>
                <a:gd name="connsiteY345" fmla="*/ 87785 h 374339"/>
                <a:gd name="connsiteX346" fmla="*/ 557904 w 1390515"/>
                <a:gd name="connsiteY346" fmla="*/ 81884 h 374339"/>
                <a:gd name="connsiteX347" fmla="*/ 577896 w 1390515"/>
                <a:gd name="connsiteY347" fmla="*/ 75807 h 374339"/>
                <a:gd name="connsiteX348" fmla="*/ 577544 w 1390515"/>
                <a:gd name="connsiteY348" fmla="*/ 74134 h 374339"/>
                <a:gd name="connsiteX349" fmla="*/ 572788 w 1390515"/>
                <a:gd name="connsiteY349" fmla="*/ 74751 h 374339"/>
                <a:gd name="connsiteX350" fmla="*/ 570674 w 1390515"/>
                <a:gd name="connsiteY350" fmla="*/ 72637 h 374339"/>
                <a:gd name="connsiteX351" fmla="*/ 638664 w 1390515"/>
                <a:gd name="connsiteY351" fmla="*/ 69907 h 374339"/>
                <a:gd name="connsiteX352" fmla="*/ 650466 w 1390515"/>
                <a:gd name="connsiteY352" fmla="*/ 67265 h 374339"/>
                <a:gd name="connsiteX353" fmla="*/ 674068 w 1390515"/>
                <a:gd name="connsiteY353" fmla="*/ 66296 h 374339"/>
                <a:gd name="connsiteX354" fmla="*/ 695557 w 1390515"/>
                <a:gd name="connsiteY354" fmla="*/ 63037 h 374339"/>
                <a:gd name="connsiteX355" fmla="*/ 726558 w 1390515"/>
                <a:gd name="connsiteY355" fmla="*/ 61628 h 374339"/>
                <a:gd name="connsiteX356" fmla="*/ 750425 w 1390515"/>
                <a:gd name="connsiteY356" fmla="*/ 59338 h 374339"/>
                <a:gd name="connsiteX357" fmla="*/ 768479 w 1390515"/>
                <a:gd name="connsiteY357" fmla="*/ 58545 h 374339"/>
                <a:gd name="connsiteX358" fmla="*/ 777462 w 1390515"/>
                <a:gd name="connsiteY358" fmla="*/ 61012 h 374339"/>
                <a:gd name="connsiteX359" fmla="*/ 779488 w 1390515"/>
                <a:gd name="connsiteY359" fmla="*/ 60835 h 374339"/>
                <a:gd name="connsiteX360" fmla="*/ 800184 w 1390515"/>
                <a:gd name="connsiteY360" fmla="*/ 57401 h 374339"/>
                <a:gd name="connsiteX361" fmla="*/ 816213 w 1390515"/>
                <a:gd name="connsiteY361" fmla="*/ 58898 h 374339"/>
                <a:gd name="connsiteX362" fmla="*/ 823875 w 1390515"/>
                <a:gd name="connsiteY362" fmla="*/ 58370 h 374339"/>
                <a:gd name="connsiteX363" fmla="*/ 842722 w 1390515"/>
                <a:gd name="connsiteY363" fmla="*/ 59162 h 374339"/>
                <a:gd name="connsiteX364" fmla="*/ 854523 w 1390515"/>
                <a:gd name="connsiteY364" fmla="*/ 58017 h 374339"/>
                <a:gd name="connsiteX365" fmla="*/ 856637 w 1390515"/>
                <a:gd name="connsiteY365" fmla="*/ 61187 h 374339"/>
                <a:gd name="connsiteX366" fmla="*/ 828191 w 1390515"/>
                <a:gd name="connsiteY366" fmla="*/ 65327 h 374339"/>
                <a:gd name="connsiteX367" fmla="*/ 811281 w 1390515"/>
                <a:gd name="connsiteY367" fmla="*/ 65944 h 374339"/>
                <a:gd name="connsiteX368" fmla="*/ 726558 w 1390515"/>
                <a:gd name="connsiteY368" fmla="*/ 66648 h 374339"/>
                <a:gd name="connsiteX369" fmla="*/ 704981 w 1390515"/>
                <a:gd name="connsiteY369" fmla="*/ 68233 h 374339"/>
                <a:gd name="connsiteX370" fmla="*/ 880240 w 1390515"/>
                <a:gd name="connsiteY370" fmla="*/ 71228 h 374339"/>
                <a:gd name="connsiteX371" fmla="*/ 890896 w 1390515"/>
                <a:gd name="connsiteY371" fmla="*/ 67529 h 374339"/>
                <a:gd name="connsiteX372" fmla="*/ 913706 w 1390515"/>
                <a:gd name="connsiteY372" fmla="*/ 62773 h 374339"/>
                <a:gd name="connsiteX373" fmla="*/ 924715 w 1390515"/>
                <a:gd name="connsiteY373" fmla="*/ 62685 h 374339"/>
                <a:gd name="connsiteX374" fmla="*/ 955363 w 1390515"/>
                <a:gd name="connsiteY374" fmla="*/ 65063 h 374339"/>
                <a:gd name="connsiteX375" fmla="*/ 965932 w 1390515"/>
                <a:gd name="connsiteY375" fmla="*/ 64358 h 374339"/>
                <a:gd name="connsiteX376" fmla="*/ 1076548 w 1390515"/>
                <a:gd name="connsiteY376" fmla="*/ 70347 h 374339"/>
                <a:gd name="connsiteX377" fmla="*/ 1093193 w 1390515"/>
                <a:gd name="connsiteY377" fmla="*/ 70171 h 374339"/>
                <a:gd name="connsiteX378" fmla="*/ 1109221 w 1390515"/>
                <a:gd name="connsiteY378" fmla="*/ 66912 h 374339"/>
                <a:gd name="connsiteX379" fmla="*/ 1123665 w 1390515"/>
                <a:gd name="connsiteY379" fmla="*/ 65944 h 374339"/>
                <a:gd name="connsiteX380" fmla="*/ 1133000 w 1390515"/>
                <a:gd name="connsiteY380" fmla="*/ 63742 h 374339"/>
                <a:gd name="connsiteX381" fmla="*/ 1140486 w 1390515"/>
                <a:gd name="connsiteY381" fmla="*/ 60395 h 374339"/>
                <a:gd name="connsiteX382" fmla="*/ 1147972 w 1390515"/>
                <a:gd name="connsiteY382" fmla="*/ 56784 h 374339"/>
                <a:gd name="connsiteX383" fmla="*/ 1149822 w 1390515"/>
                <a:gd name="connsiteY383" fmla="*/ 47361 h 374339"/>
                <a:gd name="connsiteX384" fmla="*/ 1168845 w 1390515"/>
                <a:gd name="connsiteY384" fmla="*/ 46744 h 374339"/>
                <a:gd name="connsiteX385" fmla="*/ 1197291 w 1390515"/>
                <a:gd name="connsiteY385" fmla="*/ 38730 h 374339"/>
                <a:gd name="connsiteX386" fmla="*/ 1212175 w 1390515"/>
                <a:gd name="connsiteY386" fmla="*/ 29042 h 374339"/>
                <a:gd name="connsiteX387" fmla="*/ 1214377 w 1390515"/>
                <a:gd name="connsiteY387" fmla="*/ 21028 h 374339"/>
                <a:gd name="connsiteX388" fmla="*/ 1225474 w 1390515"/>
                <a:gd name="connsiteY388" fmla="*/ 15127 h 374339"/>
                <a:gd name="connsiteX389" fmla="*/ 1227675 w 1390515"/>
                <a:gd name="connsiteY389" fmla="*/ 155 h 374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</a:cxnLst>
              <a:rect l="l" t="t" r="r" b="b"/>
              <a:pathLst>
                <a:path w="1390515" h="374339">
                  <a:moveTo>
                    <a:pt x="625101" y="370842"/>
                  </a:moveTo>
                  <a:cubicBezTo>
                    <a:pt x="627391" y="370313"/>
                    <a:pt x="630826" y="369433"/>
                    <a:pt x="632675" y="370842"/>
                  </a:cubicBezTo>
                  <a:cubicBezTo>
                    <a:pt x="633908" y="371723"/>
                    <a:pt x="634701" y="371459"/>
                    <a:pt x="631794" y="372603"/>
                  </a:cubicBezTo>
                  <a:cubicBezTo>
                    <a:pt x="628888" y="373749"/>
                    <a:pt x="626510" y="371635"/>
                    <a:pt x="625101" y="370842"/>
                  </a:cubicBezTo>
                  <a:close/>
                  <a:moveTo>
                    <a:pt x="671515" y="369609"/>
                  </a:moveTo>
                  <a:cubicBezTo>
                    <a:pt x="671691" y="369785"/>
                    <a:pt x="671250" y="370226"/>
                    <a:pt x="670105" y="370401"/>
                  </a:cubicBezTo>
                  <a:cubicBezTo>
                    <a:pt x="611803" y="377799"/>
                    <a:pt x="640954" y="367055"/>
                    <a:pt x="648000" y="370226"/>
                  </a:cubicBezTo>
                  <a:cubicBezTo>
                    <a:pt x="649585" y="371018"/>
                    <a:pt x="670105" y="368552"/>
                    <a:pt x="671515" y="369609"/>
                  </a:cubicBezTo>
                  <a:close/>
                  <a:moveTo>
                    <a:pt x="1259645" y="368816"/>
                  </a:moveTo>
                  <a:cubicBezTo>
                    <a:pt x="1264137" y="367759"/>
                    <a:pt x="1268452" y="369344"/>
                    <a:pt x="1272767" y="370137"/>
                  </a:cubicBezTo>
                  <a:cubicBezTo>
                    <a:pt x="1276907" y="370930"/>
                    <a:pt x="1268540" y="373043"/>
                    <a:pt x="1260526" y="371282"/>
                  </a:cubicBezTo>
                  <a:cubicBezTo>
                    <a:pt x="1257796" y="370666"/>
                    <a:pt x="1254977" y="371018"/>
                    <a:pt x="1252159" y="371634"/>
                  </a:cubicBezTo>
                  <a:cubicBezTo>
                    <a:pt x="1250486" y="371987"/>
                    <a:pt x="1248724" y="370930"/>
                    <a:pt x="1249341" y="370313"/>
                  </a:cubicBezTo>
                  <a:cubicBezTo>
                    <a:pt x="1251631" y="367935"/>
                    <a:pt x="1253216" y="370401"/>
                    <a:pt x="1259645" y="368816"/>
                  </a:cubicBezTo>
                  <a:close/>
                  <a:moveTo>
                    <a:pt x="1214201" y="367936"/>
                  </a:moveTo>
                  <a:cubicBezTo>
                    <a:pt x="1214201" y="367936"/>
                    <a:pt x="1232167" y="369961"/>
                    <a:pt x="1232167" y="369961"/>
                  </a:cubicBezTo>
                  <a:cubicBezTo>
                    <a:pt x="1237187" y="370137"/>
                    <a:pt x="1240622" y="367847"/>
                    <a:pt x="1241855" y="371282"/>
                  </a:cubicBezTo>
                  <a:cubicBezTo>
                    <a:pt x="1243088" y="375421"/>
                    <a:pt x="1197820" y="374364"/>
                    <a:pt x="1196499" y="373748"/>
                  </a:cubicBezTo>
                  <a:cubicBezTo>
                    <a:pt x="1193681" y="372427"/>
                    <a:pt x="1201695" y="366438"/>
                    <a:pt x="1214201" y="367936"/>
                  </a:cubicBezTo>
                  <a:close/>
                  <a:moveTo>
                    <a:pt x="929734" y="365205"/>
                  </a:moveTo>
                  <a:cubicBezTo>
                    <a:pt x="929911" y="364325"/>
                    <a:pt x="932200" y="364765"/>
                    <a:pt x="931936" y="365205"/>
                  </a:cubicBezTo>
                  <a:cubicBezTo>
                    <a:pt x="931848" y="365470"/>
                    <a:pt x="931144" y="365205"/>
                    <a:pt x="930879" y="365470"/>
                  </a:cubicBezTo>
                  <a:cubicBezTo>
                    <a:pt x="929911" y="366438"/>
                    <a:pt x="929470" y="366350"/>
                    <a:pt x="929734" y="365205"/>
                  </a:cubicBezTo>
                  <a:close/>
                  <a:moveTo>
                    <a:pt x="1026524" y="364765"/>
                  </a:moveTo>
                  <a:cubicBezTo>
                    <a:pt x="1047484" y="367759"/>
                    <a:pt x="1040262" y="362827"/>
                    <a:pt x="1060078" y="365997"/>
                  </a:cubicBezTo>
                  <a:cubicBezTo>
                    <a:pt x="1072496" y="368023"/>
                    <a:pt x="1076635" y="363267"/>
                    <a:pt x="1099798" y="367055"/>
                  </a:cubicBezTo>
                  <a:cubicBezTo>
                    <a:pt x="1103761" y="367759"/>
                    <a:pt x="1107812" y="368551"/>
                    <a:pt x="1115386" y="367407"/>
                  </a:cubicBezTo>
                  <a:cubicBezTo>
                    <a:pt x="1119085" y="366878"/>
                    <a:pt x="1122255" y="370313"/>
                    <a:pt x="1125954" y="368816"/>
                  </a:cubicBezTo>
                  <a:cubicBezTo>
                    <a:pt x="1129389" y="367407"/>
                    <a:pt x="1133088" y="368199"/>
                    <a:pt x="1136699" y="367671"/>
                  </a:cubicBezTo>
                  <a:cubicBezTo>
                    <a:pt x="1141367" y="366966"/>
                    <a:pt x="1149733" y="371194"/>
                    <a:pt x="1138725" y="372691"/>
                  </a:cubicBezTo>
                  <a:cubicBezTo>
                    <a:pt x="1124105" y="373748"/>
                    <a:pt x="1127452" y="367935"/>
                    <a:pt x="1118204" y="371987"/>
                  </a:cubicBezTo>
                  <a:cubicBezTo>
                    <a:pt x="1113184" y="374276"/>
                    <a:pt x="1105962" y="369785"/>
                    <a:pt x="1094778" y="370137"/>
                  </a:cubicBezTo>
                  <a:cubicBezTo>
                    <a:pt x="1086323" y="370401"/>
                    <a:pt x="1068621" y="368904"/>
                    <a:pt x="1067300" y="368816"/>
                  </a:cubicBezTo>
                  <a:cubicBezTo>
                    <a:pt x="1048101" y="367055"/>
                    <a:pt x="1069590" y="371282"/>
                    <a:pt x="1037620" y="367671"/>
                  </a:cubicBezTo>
                  <a:cubicBezTo>
                    <a:pt x="1013049" y="375685"/>
                    <a:pt x="1006267" y="361858"/>
                    <a:pt x="1026524" y="364765"/>
                  </a:cubicBezTo>
                  <a:close/>
                  <a:moveTo>
                    <a:pt x="941360" y="361506"/>
                  </a:moveTo>
                  <a:cubicBezTo>
                    <a:pt x="942682" y="361946"/>
                    <a:pt x="976324" y="364676"/>
                    <a:pt x="985572" y="362475"/>
                  </a:cubicBezTo>
                  <a:cubicBezTo>
                    <a:pt x="989975" y="361418"/>
                    <a:pt x="994290" y="361859"/>
                    <a:pt x="998606" y="363532"/>
                  </a:cubicBezTo>
                  <a:cubicBezTo>
                    <a:pt x="1000631" y="364412"/>
                    <a:pt x="1002657" y="365734"/>
                    <a:pt x="1002569" y="365734"/>
                  </a:cubicBezTo>
                  <a:cubicBezTo>
                    <a:pt x="963114" y="363532"/>
                    <a:pt x="967781" y="369080"/>
                    <a:pt x="950608" y="365557"/>
                  </a:cubicBezTo>
                  <a:cubicBezTo>
                    <a:pt x="937221" y="362827"/>
                    <a:pt x="941272" y="368904"/>
                    <a:pt x="932025" y="365029"/>
                  </a:cubicBezTo>
                  <a:cubicBezTo>
                    <a:pt x="934315" y="361682"/>
                    <a:pt x="937573" y="360449"/>
                    <a:pt x="941360" y="361506"/>
                  </a:cubicBezTo>
                  <a:close/>
                  <a:moveTo>
                    <a:pt x="876651" y="360460"/>
                  </a:moveTo>
                  <a:cubicBezTo>
                    <a:pt x="882706" y="359789"/>
                    <a:pt x="887682" y="359789"/>
                    <a:pt x="886405" y="362211"/>
                  </a:cubicBezTo>
                  <a:cubicBezTo>
                    <a:pt x="884467" y="365822"/>
                    <a:pt x="884731" y="365029"/>
                    <a:pt x="877598" y="365469"/>
                  </a:cubicBezTo>
                  <a:cubicBezTo>
                    <a:pt x="873899" y="366790"/>
                    <a:pt x="869583" y="366878"/>
                    <a:pt x="865092" y="365909"/>
                  </a:cubicBezTo>
                  <a:cubicBezTo>
                    <a:pt x="861745" y="365205"/>
                    <a:pt x="859191" y="365909"/>
                    <a:pt x="836205" y="367495"/>
                  </a:cubicBezTo>
                  <a:cubicBezTo>
                    <a:pt x="833210" y="367671"/>
                    <a:pt x="831889" y="364588"/>
                    <a:pt x="834003" y="364324"/>
                  </a:cubicBezTo>
                  <a:cubicBezTo>
                    <a:pt x="853643" y="362034"/>
                    <a:pt x="852057" y="363444"/>
                    <a:pt x="860424" y="362739"/>
                  </a:cubicBezTo>
                  <a:cubicBezTo>
                    <a:pt x="863463" y="362475"/>
                    <a:pt x="870596" y="361132"/>
                    <a:pt x="876651" y="360460"/>
                  </a:cubicBezTo>
                  <a:close/>
                  <a:moveTo>
                    <a:pt x="817798" y="354285"/>
                  </a:moveTo>
                  <a:cubicBezTo>
                    <a:pt x="827134" y="353052"/>
                    <a:pt x="835236" y="359304"/>
                    <a:pt x="823259" y="358600"/>
                  </a:cubicBezTo>
                  <a:cubicBezTo>
                    <a:pt x="815244" y="358160"/>
                    <a:pt x="815332" y="364060"/>
                    <a:pt x="807142" y="362299"/>
                  </a:cubicBezTo>
                  <a:cubicBezTo>
                    <a:pt x="800889" y="360978"/>
                    <a:pt x="798687" y="362034"/>
                    <a:pt x="775789" y="362563"/>
                  </a:cubicBezTo>
                  <a:cubicBezTo>
                    <a:pt x="770857" y="362651"/>
                    <a:pt x="769096" y="364677"/>
                    <a:pt x="769096" y="364677"/>
                  </a:cubicBezTo>
                  <a:cubicBezTo>
                    <a:pt x="763371" y="363444"/>
                    <a:pt x="749016" y="366438"/>
                    <a:pt x="746902" y="362827"/>
                  </a:cubicBezTo>
                  <a:cubicBezTo>
                    <a:pt x="745757" y="360802"/>
                    <a:pt x="747695" y="361242"/>
                    <a:pt x="752363" y="360097"/>
                  </a:cubicBezTo>
                  <a:cubicBezTo>
                    <a:pt x="759232" y="358336"/>
                    <a:pt x="760025" y="355958"/>
                    <a:pt x="767334" y="356134"/>
                  </a:cubicBezTo>
                  <a:cubicBezTo>
                    <a:pt x="770857" y="356222"/>
                    <a:pt x="774468" y="354637"/>
                    <a:pt x="778079" y="356398"/>
                  </a:cubicBezTo>
                  <a:cubicBezTo>
                    <a:pt x="779400" y="357015"/>
                    <a:pt x="802122" y="356398"/>
                    <a:pt x="817798" y="354285"/>
                  </a:cubicBezTo>
                  <a:close/>
                  <a:moveTo>
                    <a:pt x="522412" y="344949"/>
                  </a:moveTo>
                  <a:cubicBezTo>
                    <a:pt x="524878" y="344861"/>
                    <a:pt x="532276" y="343540"/>
                    <a:pt x="532364" y="345918"/>
                  </a:cubicBezTo>
                  <a:cubicBezTo>
                    <a:pt x="532364" y="347063"/>
                    <a:pt x="529017" y="349088"/>
                    <a:pt x="524878" y="347855"/>
                  </a:cubicBezTo>
                  <a:cubicBezTo>
                    <a:pt x="523821" y="347591"/>
                    <a:pt x="522412" y="345477"/>
                    <a:pt x="522412" y="344949"/>
                  </a:cubicBezTo>
                  <a:close/>
                  <a:moveTo>
                    <a:pt x="753155" y="343980"/>
                  </a:moveTo>
                  <a:cubicBezTo>
                    <a:pt x="779664" y="344068"/>
                    <a:pt x="779575" y="343628"/>
                    <a:pt x="778431" y="348472"/>
                  </a:cubicBezTo>
                  <a:cubicBezTo>
                    <a:pt x="777990" y="349969"/>
                    <a:pt x="777638" y="351994"/>
                    <a:pt x="775789" y="351994"/>
                  </a:cubicBezTo>
                  <a:cubicBezTo>
                    <a:pt x="769007" y="352083"/>
                    <a:pt x="762314" y="354637"/>
                    <a:pt x="755356" y="353404"/>
                  </a:cubicBezTo>
                  <a:cubicBezTo>
                    <a:pt x="753507" y="353051"/>
                    <a:pt x="751305" y="353315"/>
                    <a:pt x="749544" y="353844"/>
                  </a:cubicBezTo>
                  <a:cubicBezTo>
                    <a:pt x="739240" y="357015"/>
                    <a:pt x="689920" y="356398"/>
                    <a:pt x="685605" y="358159"/>
                  </a:cubicBezTo>
                  <a:cubicBezTo>
                    <a:pt x="675565" y="362211"/>
                    <a:pt x="660505" y="357895"/>
                    <a:pt x="650905" y="360625"/>
                  </a:cubicBezTo>
                  <a:cubicBezTo>
                    <a:pt x="650201" y="360890"/>
                    <a:pt x="649232" y="360978"/>
                    <a:pt x="648528" y="360713"/>
                  </a:cubicBezTo>
                  <a:cubicBezTo>
                    <a:pt x="640161" y="357983"/>
                    <a:pt x="618496" y="363620"/>
                    <a:pt x="613828" y="361506"/>
                  </a:cubicBezTo>
                  <a:cubicBezTo>
                    <a:pt x="610569" y="360009"/>
                    <a:pt x="607575" y="360537"/>
                    <a:pt x="604405" y="361418"/>
                  </a:cubicBezTo>
                  <a:cubicBezTo>
                    <a:pt x="604052" y="361506"/>
                    <a:pt x="603700" y="361242"/>
                    <a:pt x="603348" y="361065"/>
                  </a:cubicBezTo>
                  <a:cubicBezTo>
                    <a:pt x="600970" y="359569"/>
                    <a:pt x="604581" y="360801"/>
                    <a:pt x="613476" y="358952"/>
                  </a:cubicBezTo>
                  <a:cubicBezTo>
                    <a:pt x="627655" y="355958"/>
                    <a:pt x="646326" y="361506"/>
                    <a:pt x="660945" y="353051"/>
                  </a:cubicBezTo>
                  <a:cubicBezTo>
                    <a:pt x="664292" y="351114"/>
                    <a:pt x="683403" y="351730"/>
                    <a:pt x="684812" y="351994"/>
                  </a:cubicBezTo>
                  <a:cubicBezTo>
                    <a:pt x="686309" y="352347"/>
                    <a:pt x="687807" y="353580"/>
                    <a:pt x="689392" y="352787"/>
                  </a:cubicBezTo>
                  <a:cubicBezTo>
                    <a:pt x="692827" y="350937"/>
                    <a:pt x="696526" y="353051"/>
                    <a:pt x="700048" y="351642"/>
                  </a:cubicBezTo>
                  <a:cubicBezTo>
                    <a:pt x="703395" y="350321"/>
                    <a:pt x="707006" y="350497"/>
                    <a:pt x="710705" y="350321"/>
                  </a:cubicBezTo>
                  <a:cubicBezTo>
                    <a:pt x="735805" y="349264"/>
                    <a:pt x="741177" y="346534"/>
                    <a:pt x="741177" y="346534"/>
                  </a:cubicBezTo>
                  <a:cubicBezTo>
                    <a:pt x="741529" y="346182"/>
                    <a:pt x="741794" y="344861"/>
                    <a:pt x="742322" y="344773"/>
                  </a:cubicBezTo>
                  <a:cubicBezTo>
                    <a:pt x="745933" y="344332"/>
                    <a:pt x="749544" y="343980"/>
                    <a:pt x="753155" y="343980"/>
                  </a:cubicBezTo>
                  <a:close/>
                  <a:moveTo>
                    <a:pt x="294927" y="326807"/>
                  </a:moveTo>
                  <a:cubicBezTo>
                    <a:pt x="294311" y="328216"/>
                    <a:pt x="295368" y="327864"/>
                    <a:pt x="285328" y="329009"/>
                  </a:cubicBezTo>
                  <a:cubicBezTo>
                    <a:pt x="284976" y="329009"/>
                    <a:pt x="284623" y="328745"/>
                    <a:pt x="284271" y="328568"/>
                  </a:cubicBezTo>
                  <a:cubicBezTo>
                    <a:pt x="286032" y="326983"/>
                    <a:pt x="283478" y="327336"/>
                    <a:pt x="294927" y="326807"/>
                  </a:cubicBezTo>
                  <a:close/>
                  <a:moveTo>
                    <a:pt x="291141" y="283036"/>
                  </a:moveTo>
                  <a:cubicBezTo>
                    <a:pt x="289467" y="281891"/>
                    <a:pt x="290436" y="281274"/>
                    <a:pt x="286385" y="283300"/>
                  </a:cubicBezTo>
                  <a:cubicBezTo>
                    <a:pt x="283567" y="284709"/>
                    <a:pt x="290700" y="287792"/>
                    <a:pt x="291141" y="283036"/>
                  </a:cubicBezTo>
                  <a:close/>
                  <a:moveTo>
                    <a:pt x="177354" y="181051"/>
                  </a:moveTo>
                  <a:cubicBezTo>
                    <a:pt x="177531" y="179818"/>
                    <a:pt x="180261" y="178321"/>
                    <a:pt x="182462" y="181051"/>
                  </a:cubicBezTo>
                  <a:cubicBezTo>
                    <a:pt x="181670" y="181315"/>
                    <a:pt x="180965" y="181668"/>
                    <a:pt x="180261" y="182108"/>
                  </a:cubicBezTo>
                  <a:cubicBezTo>
                    <a:pt x="179644" y="182460"/>
                    <a:pt x="177266" y="181756"/>
                    <a:pt x="177354" y="181051"/>
                  </a:cubicBezTo>
                  <a:close/>
                  <a:moveTo>
                    <a:pt x="229051" y="154014"/>
                  </a:moveTo>
                  <a:cubicBezTo>
                    <a:pt x="228699" y="154630"/>
                    <a:pt x="227025" y="156128"/>
                    <a:pt x="226145" y="156128"/>
                  </a:cubicBezTo>
                  <a:cubicBezTo>
                    <a:pt x="206329" y="156216"/>
                    <a:pt x="215752" y="151812"/>
                    <a:pt x="229051" y="154014"/>
                  </a:cubicBezTo>
                  <a:close/>
                  <a:moveTo>
                    <a:pt x="222270" y="145911"/>
                  </a:moveTo>
                  <a:cubicBezTo>
                    <a:pt x="224472" y="147409"/>
                    <a:pt x="224119" y="146880"/>
                    <a:pt x="222094" y="147761"/>
                  </a:cubicBezTo>
                  <a:cubicBezTo>
                    <a:pt x="219540" y="148817"/>
                    <a:pt x="220156" y="147144"/>
                    <a:pt x="217338" y="146440"/>
                  </a:cubicBezTo>
                  <a:cubicBezTo>
                    <a:pt x="218659" y="145823"/>
                    <a:pt x="220597" y="144767"/>
                    <a:pt x="222270" y="145911"/>
                  </a:cubicBezTo>
                  <a:close/>
                  <a:moveTo>
                    <a:pt x="211085" y="145031"/>
                  </a:moveTo>
                  <a:cubicBezTo>
                    <a:pt x="212934" y="146352"/>
                    <a:pt x="215224" y="146000"/>
                    <a:pt x="217338" y="146528"/>
                  </a:cubicBezTo>
                  <a:cubicBezTo>
                    <a:pt x="216017" y="147145"/>
                    <a:pt x="214696" y="147585"/>
                    <a:pt x="213198" y="146792"/>
                  </a:cubicBezTo>
                  <a:cubicBezTo>
                    <a:pt x="210821" y="145471"/>
                    <a:pt x="208531" y="146881"/>
                    <a:pt x="206153" y="145823"/>
                  </a:cubicBezTo>
                  <a:cubicBezTo>
                    <a:pt x="202894" y="144327"/>
                    <a:pt x="208619" y="143181"/>
                    <a:pt x="211085" y="145031"/>
                  </a:cubicBezTo>
                  <a:close/>
                  <a:moveTo>
                    <a:pt x="311859" y="132349"/>
                  </a:moveTo>
                  <a:cubicBezTo>
                    <a:pt x="313708" y="131710"/>
                    <a:pt x="315183" y="131776"/>
                    <a:pt x="318530" y="135167"/>
                  </a:cubicBezTo>
                  <a:cubicBezTo>
                    <a:pt x="313070" y="140187"/>
                    <a:pt x="311749" y="134639"/>
                    <a:pt x="304527" y="135960"/>
                  </a:cubicBezTo>
                  <a:cubicBezTo>
                    <a:pt x="299419" y="136841"/>
                    <a:pt x="300740" y="135784"/>
                    <a:pt x="296425" y="135343"/>
                  </a:cubicBezTo>
                  <a:cubicBezTo>
                    <a:pt x="295808" y="134286"/>
                    <a:pt x="296072" y="134815"/>
                    <a:pt x="297217" y="134903"/>
                  </a:cubicBezTo>
                  <a:cubicBezTo>
                    <a:pt x="299155" y="134903"/>
                    <a:pt x="301092" y="133494"/>
                    <a:pt x="302942" y="133758"/>
                  </a:cubicBezTo>
                  <a:cubicBezTo>
                    <a:pt x="307786" y="134330"/>
                    <a:pt x="310010" y="132987"/>
                    <a:pt x="311859" y="132349"/>
                  </a:cubicBezTo>
                  <a:close/>
                  <a:moveTo>
                    <a:pt x="834979" y="47422"/>
                  </a:moveTo>
                  <a:cubicBezTo>
                    <a:pt x="895768" y="48813"/>
                    <a:pt x="1003185" y="59382"/>
                    <a:pt x="1008205" y="59250"/>
                  </a:cubicBezTo>
                  <a:cubicBezTo>
                    <a:pt x="1028021" y="58633"/>
                    <a:pt x="1013841" y="64887"/>
                    <a:pt x="1000279" y="61364"/>
                  </a:cubicBezTo>
                  <a:cubicBezTo>
                    <a:pt x="984602" y="57224"/>
                    <a:pt x="981432" y="64094"/>
                    <a:pt x="961968" y="59250"/>
                  </a:cubicBezTo>
                  <a:cubicBezTo>
                    <a:pt x="960383" y="58810"/>
                    <a:pt x="913970" y="53966"/>
                    <a:pt x="911680" y="53790"/>
                  </a:cubicBezTo>
                  <a:cubicBezTo>
                    <a:pt x="897941" y="52557"/>
                    <a:pt x="911504" y="55023"/>
                    <a:pt x="884026" y="52821"/>
                  </a:cubicBezTo>
                  <a:cubicBezTo>
                    <a:pt x="852233" y="50267"/>
                    <a:pt x="856284" y="55199"/>
                    <a:pt x="826164" y="50619"/>
                  </a:cubicBezTo>
                  <a:cubicBezTo>
                    <a:pt x="813570" y="48682"/>
                    <a:pt x="812954" y="54142"/>
                    <a:pt x="802386" y="50707"/>
                  </a:cubicBezTo>
                  <a:cubicBezTo>
                    <a:pt x="800360" y="50091"/>
                    <a:pt x="798070" y="50179"/>
                    <a:pt x="795252" y="49826"/>
                  </a:cubicBezTo>
                  <a:cubicBezTo>
                    <a:pt x="799634" y="47514"/>
                    <a:pt x="814716" y="46958"/>
                    <a:pt x="834979" y="47422"/>
                  </a:cubicBezTo>
                  <a:close/>
                  <a:moveTo>
                    <a:pt x="688071" y="45863"/>
                  </a:moveTo>
                  <a:cubicBezTo>
                    <a:pt x="743644" y="47713"/>
                    <a:pt x="798159" y="44014"/>
                    <a:pt x="783980" y="50531"/>
                  </a:cubicBezTo>
                  <a:cubicBezTo>
                    <a:pt x="779840" y="52469"/>
                    <a:pt x="775437" y="53526"/>
                    <a:pt x="771033" y="52909"/>
                  </a:cubicBezTo>
                  <a:cubicBezTo>
                    <a:pt x="760641" y="51412"/>
                    <a:pt x="667287" y="52997"/>
                    <a:pt x="659273" y="56608"/>
                  </a:cubicBezTo>
                  <a:cubicBezTo>
                    <a:pt x="643860" y="57577"/>
                    <a:pt x="643772" y="58281"/>
                    <a:pt x="640866" y="54230"/>
                  </a:cubicBezTo>
                  <a:cubicBezTo>
                    <a:pt x="645622" y="51588"/>
                    <a:pt x="658128" y="53261"/>
                    <a:pt x="665438" y="48858"/>
                  </a:cubicBezTo>
                  <a:cubicBezTo>
                    <a:pt x="666142" y="48417"/>
                    <a:pt x="666935" y="48065"/>
                    <a:pt x="667727" y="48065"/>
                  </a:cubicBezTo>
                  <a:cubicBezTo>
                    <a:pt x="674597" y="48417"/>
                    <a:pt x="681202" y="45599"/>
                    <a:pt x="688071" y="45863"/>
                  </a:cubicBezTo>
                  <a:close/>
                  <a:moveTo>
                    <a:pt x="1227675" y="155"/>
                  </a:moveTo>
                  <a:cubicBezTo>
                    <a:pt x="1234633" y="-21"/>
                    <a:pt x="1280870" y="-902"/>
                    <a:pt x="1285009" y="4735"/>
                  </a:cubicBezTo>
                  <a:cubicBezTo>
                    <a:pt x="1288532" y="9579"/>
                    <a:pt x="1292319" y="8610"/>
                    <a:pt x="1301478" y="10900"/>
                  </a:cubicBezTo>
                  <a:cubicBezTo>
                    <a:pt x="1306762" y="12221"/>
                    <a:pt x="1299717" y="20147"/>
                    <a:pt x="1310637" y="26048"/>
                  </a:cubicBezTo>
                  <a:cubicBezTo>
                    <a:pt x="1317771" y="29835"/>
                    <a:pt x="1331422" y="25255"/>
                    <a:pt x="1322527" y="34414"/>
                  </a:cubicBezTo>
                  <a:cubicBezTo>
                    <a:pt x="1316890" y="40139"/>
                    <a:pt x="1323319" y="39346"/>
                    <a:pt x="1332302" y="40756"/>
                  </a:cubicBezTo>
                  <a:cubicBezTo>
                    <a:pt x="1362775" y="45599"/>
                    <a:pt x="1369644" y="23494"/>
                    <a:pt x="1386465" y="46304"/>
                  </a:cubicBezTo>
                  <a:cubicBezTo>
                    <a:pt x="1392454" y="54582"/>
                    <a:pt x="1385937" y="55903"/>
                    <a:pt x="1390340" y="80563"/>
                  </a:cubicBezTo>
                  <a:cubicBezTo>
                    <a:pt x="1390869" y="83558"/>
                    <a:pt x="1390428" y="88137"/>
                    <a:pt x="1385849" y="93509"/>
                  </a:cubicBezTo>
                  <a:cubicBezTo>
                    <a:pt x="1378011" y="102845"/>
                    <a:pt x="1385144" y="106720"/>
                    <a:pt x="1373695" y="113501"/>
                  </a:cubicBezTo>
                  <a:cubicBezTo>
                    <a:pt x="1365769" y="118169"/>
                    <a:pt x="1362686" y="117200"/>
                    <a:pt x="1357490" y="116319"/>
                  </a:cubicBezTo>
                  <a:cubicBezTo>
                    <a:pt x="1341286" y="113589"/>
                    <a:pt x="1350709" y="137192"/>
                    <a:pt x="1341286" y="139746"/>
                  </a:cubicBezTo>
                  <a:cubicBezTo>
                    <a:pt x="1337410" y="140891"/>
                    <a:pt x="1335561" y="138513"/>
                    <a:pt x="1327547" y="143621"/>
                  </a:cubicBezTo>
                  <a:cubicBezTo>
                    <a:pt x="1323055" y="146528"/>
                    <a:pt x="1324288" y="154366"/>
                    <a:pt x="1328251" y="154101"/>
                  </a:cubicBezTo>
                  <a:cubicBezTo>
                    <a:pt x="1334240" y="153749"/>
                    <a:pt x="1336706" y="151988"/>
                    <a:pt x="1341638" y="157008"/>
                  </a:cubicBezTo>
                  <a:cubicBezTo>
                    <a:pt x="1344544" y="159914"/>
                    <a:pt x="1336530" y="162204"/>
                    <a:pt x="1332126" y="162996"/>
                  </a:cubicBezTo>
                  <a:cubicBezTo>
                    <a:pt x="1328251" y="163789"/>
                    <a:pt x="1325169" y="163084"/>
                    <a:pt x="1324993" y="165463"/>
                  </a:cubicBezTo>
                  <a:cubicBezTo>
                    <a:pt x="1324552" y="172332"/>
                    <a:pt x="1345337" y="167576"/>
                    <a:pt x="1348067" y="174005"/>
                  </a:cubicBezTo>
                  <a:cubicBezTo>
                    <a:pt x="1348860" y="175855"/>
                    <a:pt x="1346658" y="175943"/>
                    <a:pt x="1337322" y="176999"/>
                  </a:cubicBezTo>
                  <a:cubicBezTo>
                    <a:pt x="1323936" y="178497"/>
                    <a:pt x="1312311" y="174181"/>
                    <a:pt x="1312663" y="181403"/>
                  </a:cubicBezTo>
                  <a:cubicBezTo>
                    <a:pt x="1312927" y="186511"/>
                    <a:pt x="1310549" y="189329"/>
                    <a:pt x="1313632" y="189858"/>
                  </a:cubicBezTo>
                  <a:cubicBezTo>
                    <a:pt x="1334944" y="193380"/>
                    <a:pt x="1352647" y="191267"/>
                    <a:pt x="1353791" y="195142"/>
                  </a:cubicBezTo>
                  <a:cubicBezTo>
                    <a:pt x="1354232" y="196727"/>
                    <a:pt x="1348595" y="196903"/>
                    <a:pt x="1347098" y="199369"/>
                  </a:cubicBezTo>
                  <a:cubicBezTo>
                    <a:pt x="1345777" y="201483"/>
                    <a:pt x="1347098" y="201747"/>
                    <a:pt x="1353703" y="206415"/>
                  </a:cubicBezTo>
                  <a:cubicBezTo>
                    <a:pt x="1357138" y="208881"/>
                    <a:pt x="1347803" y="214429"/>
                    <a:pt x="1343663" y="215662"/>
                  </a:cubicBezTo>
                  <a:cubicBezTo>
                    <a:pt x="1340405" y="216631"/>
                    <a:pt x="1329748" y="220154"/>
                    <a:pt x="1333712" y="222620"/>
                  </a:cubicBezTo>
                  <a:cubicBezTo>
                    <a:pt x="1336177" y="224117"/>
                    <a:pt x="1337675" y="226671"/>
                    <a:pt x="1339788" y="228344"/>
                  </a:cubicBezTo>
                  <a:cubicBezTo>
                    <a:pt x="1344016" y="231691"/>
                    <a:pt x="1344544" y="235302"/>
                    <a:pt x="1342430" y="239882"/>
                  </a:cubicBezTo>
                  <a:cubicBezTo>
                    <a:pt x="1339348" y="246487"/>
                    <a:pt x="1333712" y="243404"/>
                    <a:pt x="1333976" y="250538"/>
                  </a:cubicBezTo>
                  <a:cubicBezTo>
                    <a:pt x="1333976" y="251771"/>
                    <a:pt x="1332391" y="255118"/>
                    <a:pt x="1334856" y="258552"/>
                  </a:cubicBezTo>
                  <a:cubicBezTo>
                    <a:pt x="1341374" y="267535"/>
                    <a:pt x="1347450" y="266743"/>
                    <a:pt x="1354672" y="268680"/>
                  </a:cubicBezTo>
                  <a:cubicBezTo>
                    <a:pt x="1356698" y="269209"/>
                    <a:pt x="1359340" y="272027"/>
                    <a:pt x="1355201" y="277575"/>
                  </a:cubicBezTo>
                  <a:cubicBezTo>
                    <a:pt x="1350709" y="283476"/>
                    <a:pt x="1360221" y="284621"/>
                    <a:pt x="1355905" y="287615"/>
                  </a:cubicBezTo>
                  <a:cubicBezTo>
                    <a:pt x="1352294" y="290169"/>
                    <a:pt x="1356081" y="294925"/>
                    <a:pt x="1350357" y="295453"/>
                  </a:cubicBezTo>
                  <a:cubicBezTo>
                    <a:pt x="1324993" y="297920"/>
                    <a:pt x="1334328" y="302499"/>
                    <a:pt x="1338027" y="306727"/>
                  </a:cubicBezTo>
                  <a:cubicBezTo>
                    <a:pt x="1338908" y="307783"/>
                    <a:pt x="1337675" y="310425"/>
                    <a:pt x="1336354" y="310602"/>
                  </a:cubicBezTo>
                  <a:cubicBezTo>
                    <a:pt x="1322615" y="311923"/>
                    <a:pt x="1327723" y="310602"/>
                    <a:pt x="1315833" y="320641"/>
                  </a:cubicBezTo>
                  <a:cubicBezTo>
                    <a:pt x="1314424" y="321787"/>
                    <a:pt x="1316538" y="323460"/>
                    <a:pt x="1316098" y="325045"/>
                  </a:cubicBezTo>
                  <a:cubicBezTo>
                    <a:pt x="1314336" y="331122"/>
                    <a:pt x="1323231" y="330769"/>
                    <a:pt x="1325785" y="333412"/>
                  </a:cubicBezTo>
                  <a:cubicBezTo>
                    <a:pt x="1319444" y="337815"/>
                    <a:pt x="1318652" y="331034"/>
                    <a:pt x="1313720" y="339224"/>
                  </a:cubicBezTo>
                  <a:cubicBezTo>
                    <a:pt x="1312487" y="341162"/>
                    <a:pt x="1310725" y="342043"/>
                    <a:pt x="1308612" y="341954"/>
                  </a:cubicBezTo>
                  <a:cubicBezTo>
                    <a:pt x="1299364" y="341426"/>
                    <a:pt x="1290029" y="343099"/>
                    <a:pt x="1280782" y="341778"/>
                  </a:cubicBezTo>
                  <a:cubicBezTo>
                    <a:pt x="1267483" y="339929"/>
                    <a:pt x="1266338" y="349616"/>
                    <a:pt x="1258500" y="349176"/>
                  </a:cubicBezTo>
                  <a:cubicBezTo>
                    <a:pt x="1232255" y="347767"/>
                    <a:pt x="1083769" y="351554"/>
                    <a:pt x="1070471" y="344685"/>
                  </a:cubicBezTo>
                  <a:cubicBezTo>
                    <a:pt x="1056732" y="337639"/>
                    <a:pt x="1020887" y="346446"/>
                    <a:pt x="998341" y="345829"/>
                  </a:cubicBezTo>
                  <a:cubicBezTo>
                    <a:pt x="993410" y="345741"/>
                    <a:pt x="977293" y="349793"/>
                    <a:pt x="976060" y="349969"/>
                  </a:cubicBezTo>
                  <a:cubicBezTo>
                    <a:pt x="962585" y="351642"/>
                    <a:pt x="963378" y="349000"/>
                    <a:pt x="958182" y="351554"/>
                  </a:cubicBezTo>
                  <a:cubicBezTo>
                    <a:pt x="952721" y="354284"/>
                    <a:pt x="947173" y="353756"/>
                    <a:pt x="941536" y="352875"/>
                  </a:cubicBezTo>
                  <a:cubicBezTo>
                    <a:pt x="936340" y="351994"/>
                    <a:pt x="943298" y="346006"/>
                    <a:pt x="939863" y="345918"/>
                  </a:cubicBezTo>
                  <a:cubicBezTo>
                    <a:pt x="935812" y="345829"/>
                    <a:pt x="932025" y="343892"/>
                    <a:pt x="927886" y="344244"/>
                  </a:cubicBezTo>
                  <a:cubicBezTo>
                    <a:pt x="921104" y="344861"/>
                    <a:pt x="920576" y="338608"/>
                    <a:pt x="905868" y="339665"/>
                  </a:cubicBezTo>
                  <a:cubicBezTo>
                    <a:pt x="895828" y="340369"/>
                    <a:pt x="901200" y="345918"/>
                    <a:pt x="905516" y="346886"/>
                  </a:cubicBezTo>
                  <a:cubicBezTo>
                    <a:pt x="906132" y="347062"/>
                    <a:pt x="906573" y="347767"/>
                    <a:pt x="907013" y="348295"/>
                  </a:cubicBezTo>
                  <a:cubicBezTo>
                    <a:pt x="908863" y="350673"/>
                    <a:pt x="898735" y="351554"/>
                    <a:pt x="896357" y="352258"/>
                  </a:cubicBezTo>
                  <a:cubicBezTo>
                    <a:pt x="888430" y="354725"/>
                    <a:pt x="888959" y="352258"/>
                    <a:pt x="882001" y="353492"/>
                  </a:cubicBezTo>
                  <a:cubicBezTo>
                    <a:pt x="873635" y="354989"/>
                    <a:pt x="875924" y="349793"/>
                    <a:pt x="864651" y="349704"/>
                  </a:cubicBezTo>
                  <a:cubicBezTo>
                    <a:pt x="839199" y="349616"/>
                    <a:pt x="862802" y="343540"/>
                    <a:pt x="807318" y="349264"/>
                  </a:cubicBezTo>
                  <a:cubicBezTo>
                    <a:pt x="802562" y="349793"/>
                    <a:pt x="803267" y="351906"/>
                    <a:pt x="798159" y="349969"/>
                  </a:cubicBezTo>
                  <a:cubicBezTo>
                    <a:pt x="772618" y="340545"/>
                    <a:pt x="791377" y="344685"/>
                    <a:pt x="799392" y="341954"/>
                  </a:cubicBezTo>
                  <a:cubicBezTo>
                    <a:pt x="801153" y="341426"/>
                    <a:pt x="803443" y="341778"/>
                    <a:pt x="805292" y="342307"/>
                  </a:cubicBezTo>
                  <a:cubicBezTo>
                    <a:pt x="810400" y="343892"/>
                    <a:pt x="815509" y="343892"/>
                    <a:pt x="820705" y="342923"/>
                  </a:cubicBezTo>
                  <a:cubicBezTo>
                    <a:pt x="827574" y="341602"/>
                    <a:pt x="827134" y="347415"/>
                    <a:pt x="835412" y="341866"/>
                  </a:cubicBezTo>
                  <a:cubicBezTo>
                    <a:pt x="833739" y="339224"/>
                    <a:pt x="831185" y="338079"/>
                    <a:pt x="828279" y="337903"/>
                  </a:cubicBezTo>
                  <a:cubicBezTo>
                    <a:pt x="743732" y="333147"/>
                    <a:pt x="695910" y="340986"/>
                    <a:pt x="673892" y="337022"/>
                  </a:cubicBezTo>
                  <a:cubicBezTo>
                    <a:pt x="672483" y="336758"/>
                    <a:pt x="661034" y="335613"/>
                    <a:pt x="656366" y="339401"/>
                  </a:cubicBezTo>
                  <a:cubicBezTo>
                    <a:pt x="651346" y="343451"/>
                    <a:pt x="652403" y="340369"/>
                    <a:pt x="618320" y="340809"/>
                  </a:cubicBezTo>
                  <a:cubicBezTo>
                    <a:pt x="604845" y="340986"/>
                    <a:pt x="595774" y="347327"/>
                    <a:pt x="581331" y="345301"/>
                  </a:cubicBezTo>
                  <a:cubicBezTo>
                    <a:pt x="580098" y="345125"/>
                    <a:pt x="549890" y="346446"/>
                    <a:pt x="548657" y="346534"/>
                  </a:cubicBezTo>
                  <a:cubicBezTo>
                    <a:pt x="543901" y="346710"/>
                    <a:pt x="544870" y="342130"/>
                    <a:pt x="541259" y="341514"/>
                  </a:cubicBezTo>
                  <a:cubicBezTo>
                    <a:pt x="534918" y="340369"/>
                    <a:pt x="530867" y="341602"/>
                    <a:pt x="524614" y="342747"/>
                  </a:cubicBezTo>
                  <a:cubicBezTo>
                    <a:pt x="520210" y="343540"/>
                    <a:pt x="527168" y="345301"/>
                    <a:pt x="512636" y="344068"/>
                  </a:cubicBezTo>
                  <a:cubicBezTo>
                    <a:pt x="498105" y="342835"/>
                    <a:pt x="499954" y="345829"/>
                    <a:pt x="494758" y="344068"/>
                  </a:cubicBezTo>
                  <a:cubicBezTo>
                    <a:pt x="486303" y="341162"/>
                    <a:pt x="484278" y="343716"/>
                    <a:pt x="466223" y="342835"/>
                  </a:cubicBezTo>
                  <a:cubicBezTo>
                    <a:pt x="438041" y="341514"/>
                    <a:pt x="449666" y="342483"/>
                    <a:pt x="436280" y="340633"/>
                  </a:cubicBezTo>
                  <a:cubicBezTo>
                    <a:pt x="440067" y="337022"/>
                    <a:pt x="445967" y="338344"/>
                    <a:pt x="455303" y="336230"/>
                  </a:cubicBezTo>
                  <a:cubicBezTo>
                    <a:pt x="462436" y="334644"/>
                    <a:pt x="459882" y="337375"/>
                    <a:pt x="467897" y="337991"/>
                  </a:cubicBezTo>
                  <a:cubicBezTo>
                    <a:pt x="480138" y="338960"/>
                    <a:pt x="475911" y="339048"/>
                    <a:pt x="484102" y="335790"/>
                  </a:cubicBezTo>
                  <a:cubicBezTo>
                    <a:pt x="488505" y="334028"/>
                    <a:pt x="544782" y="335173"/>
                    <a:pt x="534301" y="331122"/>
                  </a:cubicBezTo>
                  <a:cubicBezTo>
                    <a:pt x="531571" y="329977"/>
                    <a:pt x="510523" y="328744"/>
                    <a:pt x="500659" y="331298"/>
                  </a:cubicBezTo>
                  <a:cubicBezTo>
                    <a:pt x="499073" y="331738"/>
                    <a:pt x="497312" y="331915"/>
                    <a:pt x="495815" y="331474"/>
                  </a:cubicBezTo>
                  <a:cubicBezTo>
                    <a:pt x="485775" y="328392"/>
                    <a:pt x="439626" y="333764"/>
                    <a:pt x="358074" y="333940"/>
                  </a:cubicBezTo>
                  <a:cubicBezTo>
                    <a:pt x="352525" y="333940"/>
                    <a:pt x="358778" y="324164"/>
                    <a:pt x="348210" y="325485"/>
                  </a:cubicBezTo>
                  <a:cubicBezTo>
                    <a:pt x="342573" y="326190"/>
                    <a:pt x="342749" y="323283"/>
                    <a:pt x="341693" y="321874"/>
                  </a:cubicBezTo>
                  <a:cubicBezTo>
                    <a:pt x="333942" y="311746"/>
                    <a:pt x="329011" y="322755"/>
                    <a:pt x="313510" y="318616"/>
                  </a:cubicBezTo>
                  <a:cubicBezTo>
                    <a:pt x="305056" y="316326"/>
                    <a:pt x="306553" y="322931"/>
                    <a:pt x="296161" y="321170"/>
                  </a:cubicBezTo>
                  <a:cubicBezTo>
                    <a:pt x="279603" y="318351"/>
                    <a:pt x="264015" y="323636"/>
                    <a:pt x="256441" y="323812"/>
                  </a:cubicBezTo>
                  <a:cubicBezTo>
                    <a:pt x="246753" y="324076"/>
                    <a:pt x="242702" y="330769"/>
                    <a:pt x="235568" y="328480"/>
                  </a:cubicBezTo>
                  <a:cubicBezTo>
                    <a:pt x="230813" y="329360"/>
                    <a:pt x="226145" y="330505"/>
                    <a:pt x="221213" y="330329"/>
                  </a:cubicBezTo>
                  <a:cubicBezTo>
                    <a:pt x="215136" y="330153"/>
                    <a:pt x="209324" y="332355"/>
                    <a:pt x="203159" y="332355"/>
                  </a:cubicBezTo>
                  <a:cubicBezTo>
                    <a:pt x="180261" y="332267"/>
                    <a:pt x="174800" y="338960"/>
                    <a:pt x="160181" y="336318"/>
                  </a:cubicBezTo>
                  <a:cubicBezTo>
                    <a:pt x="158772" y="336054"/>
                    <a:pt x="156746" y="336230"/>
                    <a:pt x="155601" y="337022"/>
                  </a:cubicBezTo>
                  <a:cubicBezTo>
                    <a:pt x="148996" y="341602"/>
                    <a:pt x="143624" y="335965"/>
                    <a:pt x="132086" y="340369"/>
                  </a:cubicBezTo>
                  <a:cubicBezTo>
                    <a:pt x="123984" y="340722"/>
                    <a:pt x="108308" y="345829"/>
                    <a:pt x="101086" y="343716"/>
                  </a:cubicBezTo>
                  <a:cubicBezTo>
                    <a:pt x="86378" y="339312"/>
                    <a:pt x="78276" y="344244"/>
                    <a:pt x="70614" y="338167"/>
                  </a:cubicBezTo>
                  <a:cubicBezTo>
                    <a:pt x="51679" y="338255"/>
                    <a:pt x="57844" y="340105"/>
                    <a:pt x="41815" y="339929"/>
                  </a:cubicBezTo>
                  <a:cubicBezTo>
                    <a:pt x="12928" y="339576"/>
                    <a:pt x="13280" y="342747"/>
                    <a:pt x="2095" y="340809"/>
                  </a:cubicBezTo>
                  <a:cubicBezTo>
                    <a:pt x="246" y="340545"/>
                    <a:pt x="-1428" y="336318"/>
                    <a:pt x="1919" y="335701"/>
                  </a:cubicBezTo>
                  <a:cubicBezTo>
                    <a:pt x="12840" y="333588"/>
                    <a:pt x="11255" y="336406"/>
                    <a:pt x="28164" y="333323"/>
                  </a:cubicBezTo>
                  <a:cubicBezTo>
                    <a:pt x="35650" y="332002"/>
                    <a:pt x="43224" y="330769"/>
                    <a:pt x="50974" y="332179"/>
                  </a:cubicBezTo>
                  <a:cubicBezTo>
                    <a:pt x="57315" y="333323"/>
                    <a:pt x="62863" y="328744"/>
                    <a:pt x="68588" y="332795"/>
                  </a:cubicBezTo>
                  <a:cubicBezTo>
                    <a:pt x="69116" y="333147"/>
                    <a:pt x="70173" y="333059"/>
                    <a:pt x="70790" y="332795"/>
                  </a:cubicBezTo>
                  <a:cubicBezTo>
                    <a:pt x="77043" y="329889"/>
                    <a:pt x="79156" y="330946"/>
                    <a:pt x="98972" y="326806"/>
                  </a:cubicBezTo>
                  <a:cubicBezTo>
                    <a:pt x="100117" y="324869"/>
                    <a:pt x="99324" y="321787"/>
                    <a:pt x="102319" y="320818"/>
                  </a:cubicBezTo>
                  <a:cubicBezTo>
                    <a:pt x="103464" y="320466"/>
                    <a:pt x="104521" y="319409"/>
                    <a:pt x="105577" y="319409"/>
                  </a:cubicBezTo>
                  <a:cubicBezTo>
                    <a:pt x="111302" y="319585"/>
                    <a:pt x="116674" y="317823"/>
                    <a:pt x="122311" y="317647"/>
                  </a:cubicBezTo>
                  <a:cubicBezTo>
                    <a:pt x="122311" y="317647"/>
                    <a:pt x="142655" y="317119"/>
                    <a:pt x="142655" y="317119"/>
                  </a:cubicBezTo>
                  <a:cubicBezTo>
                    <a:pt x="150845" y="312627"/>
                    <a:pt x="157186" y="317207"/>
                    <a:pt x="173039" y="310249"/>
                  </a:cubicBezTo>
                  <a:cubicBezTo>
                    <a:pt x="176474" y="308664"/>
                    <a:pt x="175769" y="306462"/>
                    <a:pt x="179908" y="305934"/>
                  </a:cubicBezTo>
                  <a:cubicBezTo>
                    <a:pt x="187570" y="305053"/>
                    <a:pt x="201838" y="302852"/>
                    <a:pt x="211173" y="302411"/>
                  </a:cubicBezTo>
                  <a:cubicBezTo>
                    <a:pt x="215577" y="302147"/>
                    <a:pt x="219804" y="304701"/>
                    <a:pt x="224207" y="302939"/>
                  </a:cubicBezTo>
                  <a:cubicBezTo>
                    <a:pt x="232574" y="299593"/>
                    <a:pt x="255472" y="301971"/>
                    <a:pt x="253887" y="297127"/>
                  </a:cubicBezTo>
                  <a:cubicBezTo>
                    <a:pt x="253271" y="295101"/>
                    <a:pt x="250452" y="292283"/>
                    <a:pt x="248691" y="293076"/>
                  </a:cubicBezTo>
                  <a:cubicBezTo>
                    <a:pt x="243935" y="295277"/>
                    <a:pt x="239355" y="292107"/>
                    <a:pt x="234600" y="293076"/>
                  </a:cubicBezTo>
                  <a:cubicBezTo>
                    <a:pt x="226762" y="294573"/>
                    <a:pt x="214256" y="292283"/>
                    <a:pt x="209588" y="294309"/>
                  </a:cubicBezTo>
                  <a:cubicBezTo>
                    <a:pt x="207562" y="295277"/>
                    <a:pt x="204744" y="295366"/>
                    <a:pt x="202454" y="294925"/>
                  </a:cubicBezTo>
                  <a:cubicBezTo>
                    <a:pt x="194616" y="293604"/>
                    <a:pt x="174976" y="298008"/>
                    <a:pt x="162911" y="297831"/>
                  </a:cubicBezTo>
                  <a:cubicBezTo>
                    <a:pt x="151198" y="297655"/>
                    <a:pt x="157891" y="296510"/>
                    <a:pt x="148908" y="297479"/>
                  </a:cubicBezTo>
                  <a:cubicBezTo>
                    <a:pt x="138956" y="298536"/>
                    <a:pt x="125481" y="301090"/>
                    <a:pt x="118259" y="296951"/>
                  </a:cubicBezTo>
                  <a:cubicBezTo>
                    <a:pt x="110421" y="292459"/>
                    <a:pt x="108396" y="299329"/>
                    <a:pt x="105313" y="299152"/>
                  </a:cubicBezTo>
                  <a:cubicBezTo>
                    <a:pt x="103376" y="299064"/>
                    <a:pt x="102495" y="296951"/>
                    <a:pt x="103464" y="296070"/>
                  </a:cubicBezTo>
                  <a:cubicBezTo>
                    <a:pt x="112359" y="287703"/>
                    <a:pt x="116322" y="295101"/>
                    <a:pt x="122311" y="290962"/>
                  </a:cubicBezTo>
                  <a:cubicBezTo>
                    <a:pt x="125393" y="288848"/>
                    <a:pt x="124512" y="290345"/>
                    <a:pt x="138516" y="289905"/>
                  </a:cubicBezTo>
                  <a:cubicBezTo>
                    <a:pt x="151462" y="276166"/>
                    <a:pt x="152871" y="286294"/>
                    <a:pt x="158331" y="282595"/>
                  </a:cubicBezTo>
                  <a:cubicBezTo>
                    <a:pt x="161149" y="280658"/>
                    <a:pt x="164584" y="282948"/>
                    <a:pt x="167755" y="282067"/>
                  </a:cubicBezTo>
                  <a:cubicBezTo>
                    <a:pt x="169516" y="281538"/>
                    <a:pt x="185721" y="280217"/>
                    <a:pt x="189332" y="280394"/>
                  </a:cubicBezTo>
                  <a:cubicBezTo>
                    <a:pt x="193383" y="280570"/>
                    <a:pt x="196994" y="277752"/>
                    <a:pt x="201133" y="278808"/>
                  </a:cubicBezTo>
                  <a:cubicBezTo>
                    <a:pt x="201838" y="278985"/>
                    <a:pt x="202806" y="278985"/>
                    <a:pt x="203511" y="278720"/>
                  </a:cubicBezTo>
                  <a:cubicBezTo>
                    <a:pt x="211702" y="275814"/>
                    <a:pt x="220244" y="276342"/>
                    <a:pt x="228611" y="275462"/>
                  </a:cubicBezTo>
                  <a:cubicBezTo>
                    <a:pt x="235833" y="274757"/>
                    <a:pt x="242966" y="273172"/>
                    <a:pt x="250012" y="271587"/>
                  </a:cubicBezTo>
                  <a:cubicBezTo>
                    <a:pt x="254768" y="270530"/>
                    <a:pt x="254063" y="265950"/>
                    <a:pt x="252478" y="265862"/>
                  </a:cubicBezTo>
                  <a:cubicBezTo>
                    <a:pt x="244816" y="265422"/>
                    <a:pt x="243935" y="267095"/>
                    <a:pt x="240500" y="266126"/>
                  </a:cubicBezTo>
                  <a:cubicBezTo>
                    <a:pt x="211525" y="270089"/>
                    <a:pt x="225793" y="268064"/>
                    <a:pt x="216193" y="267271"/>
                  </a:cubicBezTo>
                  <a:cubicBezTo>
                    <a:pt x="204039" y="266214"/>
                    <a:pt x="210997" y="266303"/>
                    <a:pt x="202190" y="268680"/>
                  </a:cubicBezTo>
                  <a:cubicBezTo>
                    <a:pt x="200076" y="269209"/>
                    <a:pt x="200341" y="267007"/>
                    <a:pt x="199019" y="266655"/>
                  </a:cubicBezTo>
                  <a:cubicBezTo>
                    <a:pt x="199284" y="265686"/>
                    <a:pt x="160885" y="265598"/>
                    <a:pt x="160005" y="265862"/>
                  </a:cubicBezTo>
                  <a:cubicBezTo>
                    <a:pt x="153047" y="267799"/>
                    <a:pt x="146794" y="263396"/>
                    <a:pt x="152166" y="263132"/>
                  </a:cubicBezTo>
                  <a:cubicBezTo>
                    <a:pt x="168988" y="262339"/>
                    <a:pt x="171101" y="264893"/>
                    <a:pt x="176914" y="261723"/>
                  </a:cubicBezTo>
                  <a:cubicBezTo>
                    <a:pt x="177883" y="261194"/>
                    <a:pt x="179380" y="261018"/>
                    <a:pt x="180437" y="261371"/>
                  </a:cubicBezTo>
                  <a:cubicBezTo>
                    <a:pt x="184136" y="262603"/>
                    <a:pt x="187482" y="261635"/>
                    <a:pt x="191005" y="260754"/>
                  </a:cubicBezTo>
                  <a:cubicBezTo>
                    <a:pt x="196201" y="259433"/>
                    <a:pt x="205801" y="260225"/>
                    <a:pt x="217162" y="257231"/>
                  </a:cubicBezTo>
                  <a:cubicBezTo>
                    <a:pt x="218659" y="254765"/>
                    <a:pt x="216810" y="255822"/>
                    <a:pt x="222974" y="254413"/>
                  </a:cubicBezTo>
                  <a:cubicBezTo>
                    <a:pt x="224207" y="254149"/>
                    <a:pt x="224824" y="250010"/>
                    <a:pt x="219011" y="249305"/>
                  </a:cubicBezTo>
                  <a:cubicBezTo>
                    <a:pt x="214608" y="248776"/>
                    <a:pt x="210204" y="248512"/>
                    <a:pt x="207034" y="244725"/>
                  </a:cubicBezTo>
                  <a:cubicBezTo>
                    <a:pt x="205360" y="242700"/>
                    <a:pt x="191269" y="247103"/>
                    <a:pt x="188627" y="248600"/>
                  </a:cubicBezTo>
                  <a:cubicBezTo>
                    <a:pt x="186249" y="249921"/>
                    <a:pt x="183167" y="250010"/>
                    <a:pt x="180789" y="247543"/>
                  </a:cubicBezTo>
                  <a:cubicBezTo>
                    <a:pt x="179556" y="246311"/>
                    <a:pt x="178059" y="245694"/>
                    <a:pt x="167843" y="247015"/>
                  </a:cubicBezTo>
                  <a:cubicBezTo>
                    <a:pt x="156218" y="248512"/>
                    <a:pt x="159564" y="242171"/>
                    <a:pt x="151726" y="245342"/>
                  </a:cubicBezTo>
                  <a:cubicBezTo>
                    <a:pt x="145649" y="247808"/>
                    <a:pt x="141686" y="242876"/>
                    <a:pt x="136490" y="238120"/>
                  </a:cubicBezTo>
                  <a:cubicBezTo>
                    <a:pt x="131382" y="235302"/>
                    <a:pt x="126450" y="237239"/>
                    <a:pt x="121518" y="238384"/>
                  </a:cubicBezTo>
                  <a:cubicBezTo>
                    <a:pt x="118876" y="241114"/>
                    <a:pt x="117115" y="239089"/>
                    <a:pt x="106898" y="239353"/>
                  </a:cubicBezTo>
                  <a:cubicBezTo>
                    <a:pt x="108572" y="237327"/>
                    <a:pt x="120990" y="234245"/>
                    <a:pt x="140541" y="233276"/>
                  </a:cubicBezTo>
                  <a:cubicBezTo>
                    <a:pt x="142038" y="232660"/>
                    <a:pt x="143447" y="231603"/>
                    <a:pt x="144945" y="231515"/>
                  </a:cubicBezTo>
                  <a:cubicBezTo>
                    <a:pt x="148908" y="231162"/>
                    <a:pt x="153311" y="233452"/>
                    <a:pt x="156834" y="231075"/>
                  </a:cubicBezTo>
                  <a:cubicBezTo>
                    <a:pt x="164056" y="226231"/>
                    <a:pt x="236537" y="228080"/>
                    <a:pt x="201309" y="219361"/>
                  </a:cubicBezTo>
                  <a:cubicBezTo>
                    <a:pt x="203511" y="217336"/>
                    <a:pt x="205625" y="215398"/>
                    <a:pt x="207826" y="213372"/>
                  </a:cubicBezTo>
                  <a:cubicBezTo>
                    <a:pt x="208795" y="212492"/>
                    <a:pt x="207562" y="209850"/>
                    <a:pt x="204480" y="209762"/>
                  </a:cubicBezTo>
                  <a:cubicBezTo>
                    <a:pt x="203247" y="209673"/>
                    <a:pt x="201838" y="210290"/>
                    <a:pt x="200869" y="209850"/>
                  </a:cubicBezTo>
                  <a:cubicBezTo>
                    <a:pt x="193559" y="206327"/>
                    <a:pt x="189332" y="210114"/>
                    <a:pt x="184928" y="208264"/>
                  </a:cubicBezTo>
                  <a:cubicBezTo>
                    <a:pt x="190477" y="207824"/>
                    <a:pt x="215841" y="206855"/>
                    <a:pt x="223855" y="201659"/>
                  </a:cubicBezTo>
                  <a:cubicBezTo>
                    <a:pt x="225529" y="200514"/>
                    <a:pt x="229844" y="201923"/>
                    <a:pt x="233367" y="201483"/>
                  </a:cubicBezTo>
                  <a:cubicBezTo>
                    <a:pt x="263751" y="198048"/>
                    <a:pt x="244816" y="197520"/>
                    <a:pt x="259523" y="188977"/>
                  </a:cubicBezTo>
                  <a:cubicBezTo>
                    <a:pt x="266657" y="184838"/>
                    <a:pt x="241117" y="179818"/>
                    <a:pt x="227906" y="181755"/>
                  </a:cubicBezTo>
                  <a:cubicBezTo>
                    <a:pt x="225881" y="182020"/>
                    <a:pt x="223855" y="182108"/>
                    <a:pt x="222094" y="180875"/>
                  </a:cubicBezTo>
                  <a:cubicBezTo>
                    <a:pt x="215753" y="181579"/>
                    <a:pt x="209324" y="182372"/>
                    <a:pt x="202895" y="183077"/>
                  </a:cubicBezTo>
                  <a:cubicBezTo>
                    <a:pt x="196465" y="183781"/>
                    <a:pt x="201221" y="181491"/>
                    <a:pt x="187218" y="183077"/>
                  </a:cubicBezTo>
                  <a:cubicBezTo>
                    <a:pt x="185104" y="183252"/>
                    <a:pt x="183695" y="182372"/>
                    <a:pt x="182462" y="180787"/>
                  </a:cubicBezTo>
                  <a:cubicBezTo>
                    <a:pt x="187306" y="178849"/>
                    <a:pt x="192767" y="179025"/>
                    <a:pt x="197610" y="177088"/>
                  </a:cubicBezTo>
                  <a:cubicBezTo>
                    <a:pt x="204392" y="174445"/>
                    <a:pt x="201926" y="178673"/>
                    <a:pt x="217866" y="176207"/>
                  </a:cubicBezTo>
                  <a:cubicBezTo>
                    <a:pt x="223063" y="175414"/>
                    <a:pt x="228347" y="175326"/>
                    <a:pt x="233543" y="174974"/>
                  </a:cubicBezTo>
                  <a:cubicBezTo>
                    <a:pt x="243142" y="165638"/>
                    <a:pt x="262694" y="179554"/>
                    <a:pt x="261901" y="165727"/>
                  </a:cubicBezTo>
                  <a:cubicBezTo>
                    <a:pt x="261901" y="165727"/>
                    <a:pt x="262430" y="165110"/>
                    <a:pt x="247546" y="165550"/>
                  </a:cubicBezTo>
                  <a:cubicBezTo>
                    <a:pt x="240853" y="165727"/>
                    <a:pt x="231077" y="165022"/>
                    <a:pt x="225705" y="161059"/>
                  </a:cubicBezTo>
                  <a:cubicBezTo>
                    <a:pt x="226938" y="161147"/>
                    <a:pt x="253623" y="161940"/>
                    <a:pt x="258202" y="163437"/>
                  </a:cubicBezTo>
                  <a:cubicBezTo>
                    <a:pt x="258202" y="163437"/>
                    <a:pt x="274495" y="160531"/>
                    <a:pt x="283038" y="163173"/>
                  </a:cubicBezTo>
                  <a:cubicBezTo>
                    <a:pt x="284007" y="163261"/>
                    <a:pt x="301357" y="161147"/>
                    <a:pt x="302413" y="160971"/>
                  </a:cubicBezTo>
                  <a:cubicBezTo>
                    <a:pt x="305144" y="160619"/>
                    <a:pt x="304263" y="158681"/>
                    <a:pt x="304087" y="157448"/>
                  </a:cubicBezTo>
                  <a:lnTo>
                    <a:pt x="302942" y="157712"/>
                  </a:lnTo>
                  <a:cubicBezTo>
                    <a:pt x="302942" y="157712"/>
                    <a:pt x="302237" y="156831"/>
                    <a:pt x="302237" y="156831"/>
                  </a:cubicBezTo>
                  <a:cubicBezTo>
                    <a:pt x="296777" y="156743"/>
                    <a:pt x="297922" y="153133"/>
                    <a:pt x="297217" y="151283"/>
                  </a:cubicBezTo>
                  <a:cubicBezTo>
                    <a:pt x="275552" y="153661"/>
                    <a:pt x="275640" y="154542"/>
                    <a:pt x="271237" y="153133"/>
                  </a:cubicBezTo>
                  <a:cubicBezTo>
                    <a:pt x="266129" y="151547"/>
                    <a:pt x="239532" y="155335"/>
                    <a:pt x="228963" y="153573"/>
                  </a:cubicBezTo>
                  <a:cubicBezTo>
                    <a:pt x="230725" y="150755"/>
                    <a:pt x="227466" y="149170"/>
                    <a:pt x="223855" y="146615"/>
                  </a:cubicBezTo>
                  <a:cubicBezTo>
                    <a:pt x="229844" y="144590"/>
                    <a:pt x="236009" y="144942"/>
                    <a:pt x="242262" y="145471"/>
                  </a:cubicBezTo>
                  <a:cubicBezTo>
                    <a:pt x="252038" y="146263"/>
                    <a:pt x="249484" y="139834"/>
                    <a:pt x="259612" y="143269"/>
                  </a:cubicBezTo>
                  <a:cubicBezTo>
                    <a:pt x="265600" y="145382"/>
                    <a:pt x="275904" y="139570"/>
                    <a:pt x="289115" y="142917"/>
                  </a:cubicBezTo>
                  <a:cubicBezTo>
                    <a:pt x="317650" y="141771"/>
                    <a:pt x="331212" y="145118"/>
                    <a:pt x="343454" y="143092"/>
                  </a:cubicBezTo>
                  <a:cubicBezTo>
                    <a:pt x="349091" y="142124"/>
                    <a:pt x="354815" y="143797"/>
                    <a:pt x="360363" y="143181"/>
                  </a:cubicBezTo>
                  <a:cubicBezTo>
                    <a:pt x="365912" y="142652"/>
                    <a:pt x="371548" y="140715"/>
                    <a:pt x="377097" y="141155"/>
                  </a:cubicBezTo>
                  <a:cubicBezTo>
                    <a:pt x="379651" y="141419"/>
                    <a:pt x="413558" y="141419"/>
                    <a:pt x="420603" y="140274"/>
                  </a:cubicBezTo>
                  <a:cubicBezTo>
                    <a:pt x="421396" y="140098"/>
                    <a:pt x="422012" y="138513"/>
                    <a:pt x="422629" y="137544"/>
                  </a:cubicBezTo>
                  <a:cubicBezTo>
                    <a:pt x="420075" y="136223"/>
                    <a:pt x="417345" y="135254"/>
                    <a:pt x="414526" y="136047"/>
                  </a:cubicBezTo>
                  <a:cubicBezTo>
                    <a:pt x="411796" y="136840"/>
                    <a:pt x="408802" y="136223"/>
                    <a:pt x="406248" y="137016"/>
                  </a:cubicBezTo>
                  <a:cubicBezTo>
                    <a:pt x="402373" y="138161"/>
                    <a:pt x="399466" y="134021"/>
                    <a:pt x="395768" y="135519"/>
                  </a:cubicBezTo>
                  <a:cubicBezTo>
                    <a:pt x="395591" y="135607"/>
                    <a:pt x="394535" y="134462"/>
                    <a:pt x="395239" y="134462"/>
                  </a:cubicBezTo>
                  <a:cubicBezTo>
                    <a:pt x="402109" y="134285"/>
                    <a:pt x="408714" y="132172"/>
                    <a:pt x="415407" y="131115"/>
                  </a:cubicBezTo>
                  <a:cubicBezTo>
                    <a:pt x="428794" y="128914"/>
                    <a:pt x="427913" y="128033"/>
                    <a:pt x="429058" y="136928"/>
                  </a:cubicBezTo>
                  <a:lnTo>
                    <a:pt x="429410" y="137104"/>
                  </a:lnTo>
                  <a:cubicBezTo>
                    <a:pt x="439010" y="136664"/>
                    <a:pt x="438305" y="137721"/>
                    <a:pt x="445967" y="131996"/>
                  </a:cubicBezTo>
                  <a:cubicBezTo>
                    <a:pt x="448874" y="129882"/>
                    <a:pt x="450019" y="130410"/>
                    <a:pt x="464902" y="129266"/>
                  </a:cubicBezTo>
                  <a:cubicBezTo>
                    <a:pt x="469834" y="128914"/>
                    <a:pt x="466223" y="123893"/>
                    <a:pt x="471596" y="123717"/>
                  </a:cubicBezTo>
                  <a:cubicBezTo>
                    <a:pt x="471948" y="123717"/>
                    <a:pt x="485951" y="122044"/>
                    <a:pt x="510082" y="121604"/>
                  </a:cubicBezTo>
                  <a:cubicBezTo>
                    <a:pt x="513957" y="121515"/>
                    <a:pt x="522324" y="117112"/>
                    <a:pt x="524702" y="116055"/>
                  </a:cubicBezTo>
                  <a:cubicBezTo>
                    <a:pt x="532716" y="112444"/>
                    <a:pt x="537648" y="117024"/>
                    <a:pt x="551123" y="114734"/>
                  </a:cubicBezTo>
                  <a:cubicBezTo>
                    <a:pt x="552444" y="114558"/>
                    <a:pt x="554734" y="112092"/>
                    <a:pt x="554029" y="111916"/>
                  </a:cubicBezTo>
                  <a:cubicBezTo>
                    <a:pt x="551651" y="111300"/>
                    <a:pt x="549273" y="109890"/>
                    <a:pt x="547072" y="110243"/>
                  </a:cubicBezTo>
                  <a:cubicBezTo>
                    <a:pt x="538617" y="111652"/>
                    <a:pt x="530162" y="108833"/>
                    <a:pt x="521707" y="110683"/>
                  </a:cubicBezTo>
                  <a:cubicBezTo>
                    <a:pt x="507792" y="107865"/>
                    <a:pt x="488593" y="111828"/>
                    <a:pt x="487977" y="107600"/>
                  </a:cubicBezTo>
                  <a:cubicBezTo>
                    <a:pt x="486744" y="98882"/>
                    <a:pt x="569353" y="104958"/>
                    <a:pt x="595774" y="98970"/>
                  </a:cubicBezTo>
                  <a:cubicBezTo>
                    <a:pt x="596919" y="98705"/>
                    <a:pt x="598152" y="98441"/>
                    <a:pt x="599297" y="98705"/>
                  </a:cubicBezTo>
                  <a:cubicBezTo>
                    <a:pt x="606871" y="100467"/>
                    <a:pt x="614621" y="98705"/>
                    <a:pt x="622195" y="100026"/>
                  </a:cubicBezTo>
                  <a:cubicBezTo>
                    <a:pt x="622724" y="100115"/>
                    <a:pt x="623604" y="99410"/>
                    <a:pt x="624045" y="98882"/>
                  </a:cubicBezTo>
                  <a:cubicBezTo>
                    <a:pt x="624749" y="97913"/>
                    <a:pt x="624661" y="98441"/>
                    <a:pt x="616735" y="89898"/>
                  </a:cubicBezTo>
                  <a:cubicBezTo>
                    <a:pt x="585470" y="85759"/>
                    <a:pt x="581595" y="92893"/>
                    <a:pt x="556495" y="90955"/>
                  </a:cubicBezTo>
                  <a:cubicBezTo>
                    <a:pt x="526639" y="88665"/>
                    <a:pt x="532452" y="90515"/>
                    <a:pt x="529546" y="87785"/>
                  </a:cubicBezTo>
                  <a:cubicBezTo>
                    <a:pt x="537824" y="83293"/>
                    <a:pt x="553060" y="88401"/>
                    <a:pt x="557904" y="81884"/>
                  </a:cubicBezTo>
                  <a:cubicBezTo>
                    <a:pt x="547864" y="78449"/>
                    <a:pt x="576663" y="75895"/>
                    <a:pt x="577896" y="75807"/>
                  </a:cubicBezTo>
                  <a:cubicBezTo>
                    <a:pt x="578512" y="75719"/>
                    <a:pt x="577984" y="74134"/>
                    <a:pt x="577544" y="74134"/>
                  </a:cubicBezTo>
                  <a:cubicBezTo>
                    <a:pt x="575959" y="74310"/>
                    <a:pt x="574373" y="74662"/>
                    <a:pt x="572788" y="74751"/>
                  </a:cubicBezTo>
                  <a:cubicBezTo>
                    <a:pt x="571467" y="74838"/>
                    <a:pt x="570058" y="73341"/>
                    <a:pt x="570674" y="72637"/>
                  </a:cubicBezTo>
                  <a:cubicBezTo>
                    <a:pt x="574814" y="67969"/>
                    <a:pt x="624397" y="71404"/>
                    <a:pt x="638664" y="69907"/>
                  </a:cubicBezTo>
                  <a:cubicBezTo>
                    <a:pt x="642627" y="69466"/>
                    <a:pt x="646502" y="67969"/>
                    <a:pt x="650466" y="67265"/>
                  </a:cubicBezTo>
                  <a:cubicBezTo>
                    <a:pt x="662003" y="65327"/>
                    <a:pt x="666759" y="71316"/>
                    <a:pt x="674068" y="66296"/>
                  </a:cubicBezTo>
                  <a:cubicBezTo>
                    <a:pt x="674685" y="66208"/>
                    <a:pt x="695029" y="63389"/>
                    <a:pt x="695557" y="63037"/>
                  </a:cubicBezTo>
                  <a:cubicBezTo>
                    <a:pt x="701546" y="58898"/>
                    <a:pt x="706038" y="64006"/>
                    <a:pt x="726558" y="61628"/>
                  </a:cubicBezTo>
                  <a:cubicBezTo>
                    <a:pt x="739856" y="60131"/>
                    <a:pt x="743027" y="62685"/>
                    <a:pt x="750425" y="59338"/>
                  </a:cubicBezTo>
                  <a:cubicBezTo>
                    <a:pt x="754036" y="57753"/>
                    <a:pt x="753595" y="59866"/>
                    <a:pt x="768479" y="58545"/>
                  </a:cubicBezTo>
                  <a:cubicBezTo>
                    <a:pt x="771738" y="58193"/>
                    <a:pt x="774908" y="58370"/>
                    <a:pt x="777462" y="61012"/>
                  </a:cubicBezTo>
                  <a:cubicBezTo>
                    <a:pt x="777815" y="61276"/>
                    <a:pt x="779312" y="61187"/>
                    <a:pt x="779488" y="60835"/>
                  </a:cubicBezTo>
                  <a:cubicBezTo>
                    <a:pt x="781337" y="57489"/>
                    <a:pt x="782570" y="58370"/>
                    <a:pt x="800184" y="57401"/>
                  </a:cubicBezTo>
                  <a:cubicBezTo>
                    <a:pt x="805733" y="57137"/>
                    <a:pt x="806790" y="63389"/>
                    <a:pt x="816213" y="58898"/>
                  </a:cubicBezTo>
                  <a:cubicBezTo>
                    <a:pt x="817358" y="58281"/>
                    <a:pt x="821409" y="55463"/>
                    <a:pt x="823875" y="58370"/>
                  </a:cubicBezTo>
                  <a:cubicBezTo>
                    <a:pt x="827838" y="62949"/>
                    <a:pt x="837878" y="62949"/>
                    <a:pt x="842722" y="59162"/>
                  </a:cubicBezTo>
                  <a:cubicBezTo>
                    <a:pt x="846333" y="56432"/>
                    <a:pt x="850560" y="58017"/>
                    <a:pt x="854523" y="58017"/>
                  </a:cubicBezTo>
                  <a:cubicBezTo>
                    <a:pt x="856373" y="58017"/>
                    <a:pt x="856813" y="58810"/>
                    <a:pt x="856637" y="61187"/>
                  </a:cubicBezTo>
                  <a:cubicBezTo>
                    <a:pt x="856285" y="67352"/>
                    <a:pt x="851617" y="66648"/>
                    <a:pt x="828191" y="65327"/>
                  </a:cubicBezTo>
                  <a:cubicBezTo>
                    <a:pt x="822642" y="66648"/>
                    <a:pt x="816918" y="66119"/>
                    <a:pt x="811281" y="65944"/>
                  </a:cubicBezTo>
                  <a:cubicBezTo>
                    <a:pt x="770241" y="64887"/>
                    <a:pt x="748752" y="69554"/>
                    <a:pt x="726558" y="66648"/>
                  </a:cubicBezTo>
                  <a:cubicBezTo>
                    <a:pt x="723476" y="66296"/>
                    <a:pt x="723211" y="66208"/>
                    <a:pt x="704981" y="68233"/>
                  </a:cubicBezTo>
                  <a:cubicBezTo>
                    <a:pt x="671338" y="72020"/>
                    <a:pt x="879007" y="71404"/>
                    <a:pt x="880240" y="71228"/>
                  </a:cubicBezTo>
                  <a:cubicBezTo>
                    <a:pt x="884555" y="70523"/>
                    <a:pt x="884467" y="65855"/>
                    <a:pt x="890896" y="67529"/>
                  </a:cubicBezTo>
                  <a:cubicBezTo>
                    <a:pt x="896004" y="68850"/>
                    <a:pt x="909655" y="68233"/>
                    <a:pt x="913706" y="62773"/>
                  </a:cubicBezTo>
                  <a:cubicBezTo>
                    <a:pt x="916613" y="58898"/>
                    <a:pt x="923306" y="61892"/>
                    <a:pt x="924715" y="62685"/>
                  </a:cubicBezTo>
                  <a:cubicBezTo>
                    <a:pt x="937045" y="69819"/>
                    <a:pt x="944090" y="62421"/>
                    <a:pt x="955363" y="65063"/>
                  </a:cubicBezTo>
                  <a:cubicBezTo>
                    <a:pt x="960648" y="66296"/>
                    <a:pt x="960824" y="64182"/>
                    <a:pt x="965932" y="64358"/>
                  </a:cubicBezTo>
                  <a:cubicBezTo>
                    <a:pt x="1001160" y="65503"/>
                    <a:pt x="1029078" y="76424"/>
                    <a:pt x="1076548" y="70347"/>
                  </a:cubicBezTo>
                  <a:cubicBezTo>
                    <a:pt x="1080511" y="69907"/>
                    <a:pt x="1086940" y="67088"/>
                    <a:pt x="1093193" y="70171"/>
                  </a:cubicBezTo>
                  <a:cubicBezTo>
                    <a:pt x="1099005" y="72989"/>
                    <a:pt x="1098477" y="67705"/>
                    <a:pt x="1109221" y="66912"/>
                  </a:cubicBezTo>
                  <a:cubicBezTo>
                    <a:pt x="1114065" y="66560"/>
                    <a:pt x="1118821" y="65239"/>
                    <a:pt x="1123665" y="65944"/>
                  </a:cubicBezTo>
                  <a:cubicBezTo>
                    <a:pt x="1127100" y="66472"/>
                    <a:pt x="1129742" y="63918"/>
                    <a:pt x="1133000" y="63742"/>
                  </a:cubicBezTo>
                  <a:cubicBezTo>
                    <a:pt x="1135819" y="63566"/>
                    <a:pt x="1138197" y="62509"/>
                    <a:pt x="1140486" y="60395"/>
                  </a:cubicBezTo>
                  <a:cubicBezTo>
                    <a:pt x="1142424" y="58634"/>
                    <a:pt x="1145506" y="58105"/>
                    <a:pt x="1147972" y="56784"/>
                  </a:cubicBezTo>
                  <a:cubicBezTo>
                    <a:pt x="1153168" y="54054"/>
                    <a:pt x="1148677" y="48682"/>
                    <a:pt x="1149822" y="47361"/>
                  </a:cubicBezTo>
                  <a:cubicBezTo>
                    <a:pt x="1150878" y="46040"/>
                    <a:pt x="1153521" y="45863"/>
                    <a:pt x="1168845" y="46744"/>
                  </a:cubicBezTo>
                  <a:cubicBezTo>
                    <a:pt x="1175362" y="47096"/>
                    <a:pt x="1189629" y="45071"/>
                    <a:pt x="1197291" y="38730"/>
                  </a:cubicBezTo>
                  <a:cubicBezTo>
                    <a:pt x="1206010" y="31420"/>
                    <a:pt x="1204601" y="38202"/>
                    <a:pt x="1212175" y="29042"/>
                  </a:cubicBezTo>
                  <a:cubicBezTo>
                    <a:pt x="1212616" y="28514"/>
                    <a:pt x="1213584" y="23406"/>
                    <a:pt x="1214377" y="21028"/>
                  </a:cubicBezTo>
                  <a:cubicBezTo>
                    <a:pt x="1216226" y="15656"/>
                    <a:pt x="1219221" y="19795"/>
                    <a:pt x="1225474" y="15127"/>
                  </a:cubicBezTo>
                  <a:cubicBezTo>
                    <a:pt x="1231727" y="10547"/>
                    <a:pt x="1218604" y="419"/>
                    <a:pt x="1227675" y="15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88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3"/>
              </p:custDataLst>
            </p:nvPr>
          </p:nvSpPr>
          <p:spPr>
            <a:xfrm>
              <a:off x="7367" y="5645"/>
              <a:ext cx="9985" cy="920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300" b="1" i="0" u="none" strike="noStrike" kern="1200" cap="none" spc="0" normalizeH="0" baseline="0" noProof="0">
                  <a:ln w="0"/>
                  <a:solidFill>
                    <a:srgbClr val="FFFFFF"/>
                  </a:solidFill>
                  <a:effectLst>
                    <a:outerShdw blurRad="38100" dist="19050" dir="27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主要用于祭祀及军事</a:t>
              </a:r>
              <a:endParaRPr kumimoji="0" lang="zh-CN" altLang="en-US" sz="3300" b="1" i="0" u="none" strike="noStrike" kern="1200" cap="none" spc="0" normalizeH="0" baseline="0" noProof="0">
                <a:ln w="0"/>
                <a:solidFill>
                  <a:srgbClr val="FFFFFF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0925" y="760848"/>
            <a:ext cx="2960370" cy="2938939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3422743" y="1419622"/>
            <a:ext cx="52224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fontAlgn="auto"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国之大事，在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祀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戎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en-US" altLang="zh-CN" sz="30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róng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——《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左传</a:t>
            </a: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935290" y="3917161"/>
            <a:ext cx="7126605" cy="59880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2225" cmpd="sng">
            <a:noFill/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zh-CN" altLang="en-US" sz="33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特点一：数量</a:t>
            </a:r>
            <a:r>
              <a:rPr lang="zh-CN" altLang="en-US" sz="3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众多，种类丰富。</a:t>
            </a:r>
            <a:endParaRPr lang="zh-CN" altLang="en-US" sz="33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>
            <p:custDataLst>
              <p:tags r:id="rId1"/>
            </p:custDataLst>
          </p:nvPr>
        </p:nvGrpSpPr>
        <p:grpSpPr>
          <a:xfrm>
            <a:off x="527663" y="579146"/>
            <a:ext cx="4044098" cy="4017883"/>
            <a:chOff x="245" y="-415"/>
            <a:chExt cx="8869" cy="9960"/>
          </a:xfrm>
        </p:grpSpPr>
        <p:pic>
          <p:nvPicPr>
            <p:cNvPr id="65" name="图片 64" descr="C:/Users/huawei/AppData/Local/Temp/picturecompress_20210925170823/output_1.pngoutput_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lum bright="12000" contrast="60000"/>
            </a:blip>
            <a:stretch>
              <a:fillRect/>
            </a:stretch>
          </p:blipFill>
          <p:spPr>
            <a:xfrm>
              <a:off x="1654" y="-415"/>
              <a:ext cx="7460" cy="996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59" y="1886"/>
              <a:ext cx="2265" cy="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天子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259" y="3774"/>
              <a:ext cx="2193" cy="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诸侯</a:t>
              </a: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259" y="5662"/>
              <a:ext cx="3150" cy="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卿大夫</a:t>
              </a: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>
              <p:custDataLst>
                <p:tags r:id="rId7"/>
              </p:custDataLst>
            </p:nvPr>
          </p:nvSpPr>
          <p:spPr>
            <a:xfrm>
              <a:off x="245" y="7198"/>
              <a:ext cx="1110" cy="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士</a:t>
              </a: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>
            <p:custDataLst>
              <p:tags r:id="rId8"/>
            </p:custDataLst>
          </p:nvPr>
        </p:nvSpPr>
        <p:spPr>
          <a:xfrm>
            <a:off x="1050685" y="743223"/>
            <a:ext cx="66103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观察周代列鼎列簋制度一览表，你有什么发现？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755650" y="4297268"/>
            <a:ext cx="7769225" cy="5067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ctr" defTabSz="457200">
              <a:buClrTx/>
              <a:buSzTx/>
              <a:buFontTx/>
            </a:pP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王公贵族身份地位乃至国家权力的</a:t>
            </a:r>
            <a:r>
              <a:rPr lang="zh-CN" altLang="en-US" sz="27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象征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356100" y="1276350"/>
            <a:ext cx="4384675" cy="2958465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"/>
          <p:cNvSpPr/>
          <p:nvPr>
            <p:custDataLst>
              <p:tags r:id="rId1"/>
            </p:custDataLst>
          </p:nvPr>
        </p:nvSpPr>
        <p:spPr>
          <a:xfrm>
            <a:off x="323850" y="988060"/>
            <a:ext cx="8524875" cy="2976880"/>
          </a:xfrm>
          <a:prstGeom prst="roundRect">
            <a:avLst>
              <a:gd name="adj" fmla="val 7272"/>
            </a:avLst>
          </a:prstGeom>
          <a:solidFill>
            <a:srgbClr val="F0EFEF">
              <a:alpha val="80000"/>
            </a:srgbClr>
          </a:solidFill>
          <a:ln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147" name="文本框 9"/>
          <p:cNvSpPr txBox="1"/>
          <p:nvPr>
            <p:custDataLst>
              <p:tags r:id="rId2"/>
            </p:custDataLst>
          </p:nvPr>
        </p:nvSpPr>
        <p:spPr>
          <a:xfrm>
            <a:off x="508000" y="2346325"/>
            <a:ext cx="8188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第</a:t>
            </a:r>
            <a:r>
              <a:rPr lang="en-US" altLang="zh-CN" sz="3600" b="1" dirty="0">
                <a:latin typeface="华文中宋" panose="02010600040101010101" charset="-122"/>
                <a:ea typeface="华文中宋" panose="02010600040101010101" charset="-122"/>
              </a:rPr>
              <a:t>8</a:t>
            </a:r>
            <a:r>
              <a:rPr lang="zh-CN" altLang="en-US" sz="3600" b="1" dirty="0" smtClean="0">
                <a:latin typeface="华文中宋" panose="02010600040101010101" charset="-122"/>
                <a:ea typeface="华文中宋" panose="02010600040101010101" charset="-122"/>
              </a:rPr>
              <a:t>课   夏商周时期</a:t>
            </a:r>
            <a:r>
              <a:rPr lang="zh-CN" altLang="en-US" sz="3600" b="1" dirty="0">
                <a:latin typeface="华文中宋" panose="02010600040101010101" charset="-122"/>
                <a:ea typeface="华文中宋" panose="02010600040101010101" charset="-122"/>
              </a:rPr>
              <a:t>的科技与文化   </a:t>
            </a:r>
            <a:endParaRPr lang="zh-CN" sz="3600" b="1" dirty="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" name="矩形: 圆角 11"/>
          <p:cNvSpPr/>
          <p:nvPr>
            <p:custDataLst>
              <p:tags r:id="rId3"/>
            </p:custDataLst>
          </p:nvPr>
        </p:nvSpPr>
        <p:spPr>
          <a:xfrm>
            <a:off x="902970" y="1504950"/>
            <a:ext cx="7485454" cy="40005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单元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夏商周时期：奴隶制王朝的更替和向封建社会的过渡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536" y="863669"/>
            <a:ext cx="3221355" cy="3646646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45580" y="756089"/>
            <a:ext cx="2634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司母戊（wù）鼎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grpSp>
        <p:nvGrpSpPr>
          <p:cNvPr id="28" name="组合 27"/>
          <p:cNvGrpSpPr/>
          <p:nvPr>
            <p:custDataLst>
              <p:tags r:id="rId4"/>
            </p:custDataLst>
          </p:nvPr>
        </p:nvGrpSpPr>
        <p:grpSpPr>
          <a:xfrm>
            <a:off x="3379719" y="864622"/>
            <a:ext cx="563880" cy="3568065"/>
            <a:chOff x="3173492" y="3429000"/>
            <a:chExt cx="751529" cy="2812971"/>
          </a:xfrm>
        </p:grpSpPr>
        <p:grpSp>
          <p:nvGrpSpPr>
            <p:cNvPr id="22" name="组合 21"/>
            <p:cNvGrpSpPr/>
            <p:nvPr>
              <p:custDataLst>
                <p:tags r:id="rId5"/>
              </p:custDataLst>
            </p:nvPr>
          </p:nvGrpSpPr>
          <p:grpSpPr>
            <a:xfrm>
              <a:off x="3173492" y="3449089"/>
              <a:ext cx="751529" cy="2792882"/>
              <a:chOff x="3173492" y="3449089"/>
              <a:chExt cx="751529" cy="2792882"/>
            </a:xfrm>
          </p:grpSpPr>
          <p:cxnSp>
            <p:nvCxnSpPr>
              <p:cNvPr id="15" name="直接箭头连接符 14"/>
              <p:cNvCxnSpPr/>
              <p:nvPr>
                <p:custDataLst>
                  <p:tags r:id="rId6"/>
                </p:custDataLst>
              </p:nvPr>
            </p:nvCxnSpPr>
            <p:spPr>
              <a:xfrm flipV="1">
                <a:off x="3583708" y="3449089"/>
                <a:ext cx="1269" cy="932651"/>
              </a:xfrm>
              <a:prstGeom prst="straightConnector1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箭头连接符 15"/>
              <p:cNvCxnSpPr/>
              <p:nvPr>
                <p:custDataLst>
                  <p:tags r:id="rId7"/>
                </p:custDataLst>
              </p:nvPr>
            </p:nvCxnSpPr>
            <p:spPr>
              <a:xfrm flipH="1">
                <a:off x="3557607" y="5102071"/>
                <a:ext cx="0" cy="1139900"/>
              </a:xfrm>
              <a:prstGeom prst="straightConnector1">
                <a:avLst/>
              </a:prstGeom>
              <a:ln w="28575">
                <a:solidFill>
                  <a:schemeClr val="accent1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矩形 13"/>
              <p:cNvSpPr/>
              <p:nvPr>
                <p:custDataLst>
                  <p:tags r:id="rId8"/>
                </p:custDataLst>
              </p:nvPr>
            </p:nvSpPr>
            <p:spPr>
              <a:xfrm>
                <a:off x="3173492" y="4439159"/>
                <a:ext cx="751529" cy="1090846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 b="1">
                    <a:solidFill>
                      <a:schemeClr val="accent1">
                        <a:lumMod val="75000"/>
                      </a:schemeClr>
                    </a:solidFill>
                    <a:latin typeface="华文楷体" panose="02010600040101010101" charset="-122"/>
                    <a:ea typeface="华文楷体" panose="02010600040101010101" charset="-122"/>
                  </a:rPr>
                  <a:t>133</a:t>
                </a:r>
                <a:endParaRPr lang="en-US" altLang="zh-CN" sz="2100" b="1">
                  <a:solidFill>
                    <a:schemeClr val="accent1">
                      <a:lumMod val="75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endParaRPr>
              </a:p>
              <a:p>
                <a:pPr algn="ctr"/>
                <a:r>
                  <a:rPr lang="en-US" altLang="zh-CN" sz="2100" b="1">
                    <a:solidFill>
                      <a:schemeClr val="accent1">
                        <a:lumMod val="75000"/>
                      </a:schemeClr>
                    </a:solidFill>
                    <a:latin typeface="华文楷体" panose="02010600040101010101" charset="-122"/>
                    <a:ea typeface="华文楷体" panose="02010600040101010101" charset="-122"/>
                  </a:rPr>
                  <a:t>cm</a:t>
                </a:r>
                <a:endParaRPr lang="en-US" altLang="zh-CN" sz="2100" b="1">
                  <a:solidFill>
                    <a:schemeClr val="accent1">
                      <a:lumMod val="75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endParaRPr>
              </a:p>
            </p:txBody>
          </p:sp>
        </p:grpSp>
        <p:cxnSp>
          <p:nvCxnSpPr>
            <p:cNvPr id="24" name="直接连接符 23"/>
            <p:cNvCxnSpPr/>
            <p:nvPr>
              <p:custDataLst>
                <p:tags r:id="rId9"/>
              </p:custDataLst>
            </p:nvPr>
          </p:nvCxnSpPr>
          <p:spPr>
            <a:xfrm>
              <a:off x="3428997" y="3429000"/>
              <a:ext cx="334736" cy="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>
              <p:custDataLst>
                <p:tags r:id="rId10"/>
              </p:custDataLst>
            </p:nvPr>
          </p:nvCxnSpPr>
          <p:spPr>
            <a:xfrm>
              <a:off x="3373205" y="6241971"/>
              <a:ext cx="334736" cy="0"/>
            </a:xfrm>
            <a:prstGeom prst="line">
              <a:avLst/>
            </a:prstGeom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>
            <p:custDataLst>
              <p:tags r:id="rId11"/>
            </p:custDataLst>
          </p:nvPr>
        </p:nvGrpSpPr>
        <p:grpSpPr>
          <a:xfrm rot="16560000">
            <a:off x="1559888" y="3624490"/>
            <a:ext cx="368300" cy="1806893"/>
            <a:chOff x="3393396" y="3429000"/>
            <a:chExt cx="491088" cy="1592261"/>
          </a:xfrm>
          <a:noFill/>
        </p:grpSpPr>
        <p:grpSp>
          <p:nvGrpSpPr>
            <p:cNvPr id="30" name="组合 29"/>
            <p:cNvGrpSpPr/>
            <p:nvPr>
              <p:custDataLst>
                <p:tags r:id="rId12"/>
              </p:custDataLst>
            </p:nvPr>
          </p:nvGrpSpPr>
          <p:grpSpPr>
            <a:xfrm>
              <a:off x="3393396" y="3454113"/>
              <a:ext cx="491088" cy="1544656"/>
              <a:chOff x="3393396" y="3454113"/>
              <a:chExt cx="491088" cy="1544656"/>
            </a:xfrm>
            <a:grpFill/>
          </p:grpSpPr>
          <p:cxnSp>
            <p:nvCxnSpPr>
              <p:cNvPr id="33" name="直接箭头连接符 32"/>
              <p:cNvCxnSpPr/>
              <p:nvPr>
                <p:custDataLst>
                  <p:tags r:id="rId13"/>
                </p:custDataLst>
              </p:nvPr>
            </p:nvCxnSpPr>
            <p:spPr>
              <a:xfrm rot="5932668" flipH="1">
                <a:off x="3449778" y="3564814"/>
                <a:ext cx="310568" cy="89166"/>
              </a:xfrm>
              <a:prstGeom prst="straightConnector1">
                <a:avLst/>
              </a:prstGeom>
              <a:grpFill/>
              <a:ln w="28575">
                <a:solidFill>
                  <a:schemeClr val="accent1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箭头连接符 33"/>
              <p:cNvCxnSpPr/>
              <p:nvPr>
                <p:custDataLst>
                  <p:tags r:id="rId14"/>
                </p:custDataLst>
              </p:nvPr>
            </p:nvCxnSpPr>
            <p:spPr>
              <a:xfrm rot="5932668" flipV="1">
                <a:off x="3490432" y="4789862"/>
                <a:ext cx="336701" cy="81112"/>
              </a:xfrm>
              <a:prstGeom prst="straightConnector1">
                <a:avLst/>
              </a:prstGeom>
              <a:grpFill/>
              <a:ln w="28575">
                <a:solidFill>
                  <a:schemeClr val="accent1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矩形 13"/>
              <p:cNvSpPr/>
              <p:nvPr>
                <p:custDataLst>
                  <p:tags r:id="rId15"/>
                </p:custDataLst>
              </p:nvPr>
            </p:nvSpPr>
            <p:spPr>
              <a:xfrm rot="5400000">
                <a:off x="3055109" y="3957116"/>
                <a:ext cx="1167661" cy="491088"/>
              </a:xfrm>
              <a:prstGeom prst="rect">
                <a:avLst/>
              </a:prstGeom>
              <a:grpFill/>
              <a:ln w="28575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800" b="1" dirty="0" smtClean="0">
                    <a:solidFill>
                      <a:schemeClr val="accent1">
                        <a:lumMod val="75000"/>
                      </a:schemeClr>
                    </a:solidFill>
                    <a:latin typeface="三极拙宋体" panose="00000406000000000000" charset="-122"/>
                    <a:ea typeface="三极拙宋体" panose="00000406000000000000" charset="-122"/>
                  </a:rPr>
                  <a:t>116cm</a:t>
                </a:r>
                <a:endParaRPr lang="en-US" altLang="zh-CN" sz="1800" b="1" dirty="0">
                  <a:solidFill>
                    <a:schemeClr val="accent1">
                      <a:lumMod val="75000"/>
                    </a:schemeClr>
                  </a:solidFill>
                  <a:latin typeface="三极拙宋体" panose="00000406000000000000" charset="-122"/>
                  <a:ea typeface="三极拙宋体" panose="00000406000000000000" charset="-122"/>
                </a:endParaRPr>
              </a:p>
            </p:txBody>
          </p:sp>
        </p:grpSp>
        <p:cxnSp>
          <p:nvCxnSpPr>
            <p:cNvPr id="31" name="直接连接符 30"/>
            <p:cNvCxnSpPr/>
            <p:nvPr>
              <p:custDataLst>
                <p:tags r:id="rId16"/>
              </p:custDataLst>
            </p:nvPr>
          </p:nvCxnSpPr>
          <p:spPr>
            <a:xfrm>
              <a:off x="3428997" y="3429000"/>
              <a:ext cx="334736" cy="0"/>
            </a:xfrm>
            <a:prstGeom prst="line">
              <a:avLst/>
            </a:prstGeom>
            <a:grp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>
              <p:custDataLst>
                <p:tags r:id="rId17"/>
              </p:custDataLst>
            </p:nvPr>
          </p:nvCxnSpPr>
          <p:spPr>
            <a:xfrm>
              <a:off x="3497139" y="5021261"/>
              <a:ext cx="334736" cy="0"/>
            </a:xfrm>
            <a:prstGeom prst="line">
              <a:avLst/>
            </a:prstGeom>
            <a:grpFill/>
            <a:ln w="2857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>
            <p:custDataLst>
              <p:tags r:id="rId18"/>
            </p:custDataLst>
          </p:nvPr>
        </p:nvGrpSpPr>
        <p:grpSpPr>
          <a:xfrm rot="19200000">
            <a:off x="2726152" y="4187039"/>
            <a:ext cx="774064" cy="368300"/>
            <a:chOff x="1067" y="8726"/>
            <a:chExt cx="1625" cy="773"/>
          </a:xfrm>
        </p:grpSpPr>
        <p:grpSp>
          <p:nvGrpSpPr>
            <p:cNvPr id="38" name="组合 37"/>
            <p:cNvGrpSpPr/>
            <p:nvPr>
              <p:custDataLst>
                <p:tags r:id="rId19"/>
              </p:custDataLst>
            </p:nvPr>
          </p:nvGrpSpPr>
          <p:grpSpPr>
            <a:xfrm rot="16466640">
              <a:off x="1502" y="8309"/>
              <a:ext cx="773" cy="1607"/>
              <a:chOff x="3370663" y="4101260"/>
              <a:chExt cx="491076" cy="1020656"/>
            </a:xfrm>
            <a:solidFill>
              <a:srgbClr val="2B8313"/>
            </a:solidFill>
          </p:grpSpPr>
          <p:sp>
            <p:nvSpPr>
              <p:cNvPr id="44" name="矩形 13"/>
              <p:cNvSpPr/>
              <p:nvPr>
                <p:custDataLst>
                  <p:tags r:id="rId20"/>
                </p:custDataLst>
              </p:nvPr>
            </p:nvSpPr>
            <p:spPr>
              <a:xfrm rot="5354369">
                <a:off x="3120901" y="4381078"/>
                <a:ext cx="990600" cy="491076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800" b="1">
                    <a:ln>
                      <a:noFill/>
                    </a:ln>
                    <a:solidFill>
                      <a:schemeClr val="accent1">
                        <a:lumMod val="75000"/>
                      </a:schemeClr>
                    </a:solidFill>
                    <a:latin typeface="三极拙宋体" panose="00000406000000000000" charset="-122"/>
                    <a:ea typeface="三极拙宋体" panose="00000406000000000000" charset="-122"/>
                  </a:rPr>
                  <a:t>79cm</a:t>
                </a:r>
                <a:endParaRPr lang="en-US" altLang="zh-CN" sz="1800" b="1">
                  <a:ln>
                    <a:noFill/>
                  </a:ln>
                  <a:solidFill>
                    <a:schemeClr val="accent1">
                      <a:lumMod val="75000"/>
                    </a:schemeClr>
                  </a:solidFill>
                  <a:latin typeface="三极拙宋体" panose="00000406000000000000" charset="-122"/>
                  <a:ea typeface="三极拙宋体" panose="00000406000000000000" charset="-122"/>
                </a:endParaRPr>
              </a:p>
            </p:txBody>
          </p:sp>
          <p:cxnSp>
            <p:nvCxnSpPr>
              <p:cNvPr id="40" name="直接连接符 39"/>
              <p:cNvCxnSpPr/>
              <p:nvPr>
                <p:custDataLst>
                  <p:tags r:id="rId21"/>
                </p:custDataLst>
              </p:nvPr>
            </p:nvCxnSpPr>
            <p:spPr>
              <a:xfrm>
                <a:off x="3488493" y="4101260"/>
                <a:ext cx="334736" cy="0"/>
              </a:xfrm>
              <a:prstGeom prst="line">
                <a:avLst/>
              </a:prstGeom>
              <a:grp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>
                <p:custDataLst>
                  <p:tags r:id="rId22"/>
                </p:custDataLst>
              </p:nvPr>
            </p:nvCxnSpPr>
            <p:spPr>
              <a:xfrm>
                <a:off x="3431262" y="5010971"/>
                <a:ext cx="334736" cy="0"/>
              </a:xfrm>
              <a:prstGeom prst="line">
                <a:avLst/>
              </a:prstGeom>
              <a:grpFill/>
              <a:ln w="285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" name="直接箭头连接符 1"/>
            <p:cNvCxnSpPr/>
            <p:nvPr>
              <p:custDataLst>
                <p:tags r:id="rId23"/>
              </p:custDataLst>
            </p:nvPr>
          </p:nvCxnSpPr>
          <p:spPr>
            <a:xfrm flipH="1" flipV="1">
              <a:off x="1067" y="9012"/>
              <a:ext cx="260" cy="45"/>
            </a:xfrm>
            <a:prstGeom prst="straightConnector1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/>
            <p:nvPr>
              <p:custDataLst>
                <p:tags r:id="rId24"/>
              </p:custDataLst>
            </p:nvPr>
          </p:nvCxnSpPr>
          <p:spPr>
            <a:xfrm>
              <a:off x="2319" y="9153"/>
              <a:ext cx="274" cy="28"/>
            </a:xfrm>
            <a:prstGeom prst="straightConnector1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>
            <p:custDataLst>
              <p:tags r:id="rId25"/>
            </p:custDataLst>
          </p:nvPr>
        </p:nvSpPr>
        <p:spPr>
          <a:xfrm>
            <a:off x="3851824" y="4331880"/>
            <a:ext cx="5040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华文楷体" panose="02010600040101010101" charset="-122"/>
                <a:ea typeface="华文楷体" panose="02010600040101010101" charset="-122"/>
              </a:rPr>
              <a:t>司母戊鼎是迄今世界上出土的最重的</a:t>
            </a:r>
            <a:r>
              <a:rPr lang="zh-CN" altLang="en-US" sz="2000" b="1" dirty="0" smtClean="0">
                <a:latin typeface="华文楷体" panose="02010600040101010101" charset="-122"/>
                <a:ea typeface="华文楷体" panose="02010600040101010101" charset="-122"/>
              </a:rPr>
              <a:t>青铜器</a:t>
            </a:r>
            <a:endParaRPr lang="zh-CN" altLang="en-US" sz="2000" b="1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6"/>
            </p:custDataLst>
          </p:nvPr>
        </p:nvSpPr>
        <p:spPr>
          <a:xfrm>
            <a:off x="4246289" y="940475"/>
            <a:ext cx="4371975" cy="5530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2225" cmpd="sng">
            <a:noFill/>
            <a:prstDash val="sysDash"/>
          </a:ln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Ø"/>
            </a:pPr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特点二：制作工艺高超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3" name="文本框 72"/>
          <p:cNvSpPr txBox="1"/>
          <p:nvPr>
            <p:custDataLst>
              <p:tags r:id="rId27"/>
            </p:custDataLst>
          </p:nvPr>
        </p:nvSpPr>
        <p:spPr>
          <a:xfrm>
            <a:off x="4722365" y="1689739"/>
            <a:ext cx="3629552" cy="2515235"/>
          </a:xfrm>
          <a:prstGeom prst="rect">
            <a:avLst/>
          </a:prstGeom>
          <a:noFill/>
          <a:ln w="12700" cmpd="sng">
            <a:solidFill>
              <a:schemeClr val="accent5">
                <a:lumMod val="75000"/>
              </a:schemeClr>
            </a:solidFill>
            <a:prstDash val="sysDash"/>
          </a:ln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ct val="125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en-US" altLang="zh-CN" sz="21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司母戊鼎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高133厘米，口长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116厘米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，口宽79厘米，</a:t>
            </a:r>
            <a:r>
              <a:rPr lang="en-US" altLang="zh-CN" sz="21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</a:t>
            </a:r>
            <a:r>
              <a:rPr lang="zh-CN" altLang="en-US" sz="21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达</a:t>
            </a:r>
            <a:r>
              <a:rPr lang="en-US" altLang="zh-CN" sz="2100" b="1" dirty="0" smtClean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832.84</a:t>
            </a:r>
            <a:r>
              <a:rPr lang="en-US" altLang="zh-CN" sz="21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千克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。殷代熔铜的坩锅每个只能熔铜12.7公斤,铸造该鼎需要60多个坩埚同时拌熔，</a:t>
            </a:r>
            <a:r>
              <a:rPr lang="en-US" altLang="zh-CN" sz="21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二三百人同时操作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429000" y="716785"/>
            <a:ext cx="4501515" cy="691991"/>
            <a:chOff x="7200" y="1728"/>
            <a:chExt cx="9452" cy="1453"/>
          </a:xfrm>
        </p:grpSpPr>
        <p:sp>
          <p:nvSpPr>
            <p:cNvPr id="49156" name="Line 4"/>
            <p:cNvSpPr>
              <a:spLocks noChangeShapeType="1"/>
            </p:cNvSpPr>
            <p:nvPr>
              <p:custDataLst>
                <p:tags r:id="rId2"/>
              </p:custDataLst>
            </p:nvPr>
          </p:nvSpPr>
          <p:spPr bwMode="auto">
            <a:xfrm flipV="1">
              <a:off x="7200" y="2400"/>
              <a:ext cx="3360" cy="7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457200"/>
              <a:endParaRPr lang="zh-CN" altLang="en-US" sz="100">
                <a:solidFill>
                  <a:prstClr val="black"/>
                </a:solidFill>
                <a:latin typeface="Calibri" panose="020F0502020204030204"/>
                <a:ea typeface="等线" panose="02010600030101010101" charset="-122"/>
              </a:endParaRPr>
            </a:p>
          </p:txBody>
        </p:sp>
        <p:sp>
          <p:nvSpPr>
            <p:cNvPr id="49157" name="Text Box 5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0461" y="1728"/>
              <a:ext cx="6191" cy="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蕉叶形，纹理清晰</a:t>
              </a: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3429000" y="1448781"/>
            <a:ext cx="3397091" cy="1164431"/>
            <a:chOff x="7200" y="3265"/>
            <a:chExt cx="7133" cy="2445"/>
          </a:xfrm>
        </p:grpSpPr>
        <p:sp>
          <p:nvSpPr>
            <p:cNvPr id="49158" name="Line 6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V="1">
              <a:off x="7200" y="4080"/>
              <a:ext cx="2520" cy="1630"/>
            </a:xfrm>
            <a:prstGeom prst="line">
              <a:avLst/>
            </a:prstGeom>
            <a:ln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defTabSz="457200"/>
              <a:endParaRPr lang="zh-CN" altLang="en-US" sz="100">
                <a:solidFill>
                  <a:prstClr val="black"/>
                </a:solidFill>
                <a:latin typeface="Calibri" panose="020F0502020204030204"/>
                <a:ea typeface="等线" panose="02010600030101010101" charset="-122"/>
              </a:endParaRPr>
            </a:p>
          </p:txBody>
        </p:sp>
        <p:sp>
          <p:nvSpPr>
            <p:cNvPr id="49159" name="Text Box 7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880" y="3265"/>
              <a:ext cx="5453" cy="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四只大卷羊角</a:t>
              </a: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7"/>
            </p:custDataLst>
          </p:nvPr>
        </p:nvGrpSpPr>
        <p:grpSpPr>
          <a:xfrm>
            <a:off x="3208496" y="3174711"/>
            <a:ext cx="2657951" cy="807720"/>
            <a:chOff x="6737" y="6889"/>
            <a:chExt cx="5581" cy="1696"/>
          </a:xfrm>
        </p:grpSpPr>
        <p:sp>
          <p:nvSpPr>
            <p:cNvPr id="49160" name="Text Box 8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8326" y="7618"/>
              <a:ext cx="3992" cy="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457200"/>
              <a:r>
                <a: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精美的纹路</a:t>
              </a:r>
              <a:endPara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161" name="Line 9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6737" y="6889"/>
              <a:ext cx="2143" cy="551"/>
            </a:xfrm>
            <a:prstGeom prst="line">
              <a:avLst/>
            </a:prstGeom>
            <a:ln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defTabSz="457200"/>
              <a:endParaRPr lang="zh-CN" altLang="en-US" sz="100">
                <a:solidFill>
                  <a:prstClr val="black"/>
                </a:solidFill>
                <a:latin typeface="Calibri" panose="020F0502020204030204"/>
                <a:ea typeface="等线" panose="02010600030101010101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10"/>
            </p:custDataLst>
          </p:nvPr>
        </p:nvGrpSpPr>
        <p:grpSpPr>
          <a:xfrm>
            <a:off x="112692" y="532328"/>
            <a:ext cx="3959648" cy="4703718"/>
            <a:chOff x="-193818" y="-189994"/>
            <a:chExt cx="3923207" cy="4856977"/>
          </a:xfrm>
        </p:grpSpPr>
        <p:pic>
          <p:nvPicPr>
            <p:cNvPr id="17" name="图片 1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9878" b="97306" l="2497" r="100000">
                          <a14:foregroundMark x1="60799" y1="21712" x2="83271" y2="17433"/>
                          <a14:foregroundMark x1="5243" y1="18172" x2="28714" y2="22345"/>
                          <a14:foregroundMark x1="5119" y1="19387" x2="11673" y2="19387"/>
                          <a14:foregroundMark x1="4370" y1="20127" x2="4370" y2="2012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81809" y="-189994"/>
              <a:ext cx="3811198" cy="4340127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>
              <p:custDataLst>
                <p:tags r:id="rId14"/>
              </p:custDataLst>
            </p:nvPr>
          </p:nvSpPr>
          <p:spPr>
            <a:xfrm>
              <a:off x="-193818" y="4191608"/>
              <a:ext cx="3923207" cy="475375"/>
            </a:xfrm>
            <a:prstGeom prst="rect">
              <a:avLst/>
            </a:prstGeom>
            <a:noFill/>
            <a:ln>
              <a:noFill/>
              <a:prstDash val="sysDot"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15"/>
            </p:custDataLst>
          </p:nvPr>
        </p:nvSpPr>
        <p:spPr>
          <a:xfrm>
            <a:off x="4982051" y="2415092"/>
            <a:ext cx="395001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“臻于极致的青铜典范”</a:t>
            </a:r>
            <a:endParaRPr lang="zh-CN" altLang="en-US" sz="2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6"/>
            </p:custDataLst>
          </p:nvPr>
        </p:nvSpPr>
        <p:spPr>
          <a:xfrm>
            <a:off x="756485" y="4418676"/>
            <a:ext cx="27851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华文新魏" panose="02010800040101010101" charset="-122"/>
                <a:sym typeface="+mn-ea"/>
              </a:rPr>
              <a:t>四羊方尊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7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251520" y="842564"/>
            <a:ext cx="2706372" cy="3334703"/>
            <a:chOff x="1336" y="1298"/>
            <a:chExt cx="6309" cy="7002"/>
          </a:xfrm>
        </p:grpSpPr>
        <p:pic>
          <p:nvPicPr>
            <p:cNvPr id="8" name="图片 7" descr="C:\Users\Administrator\Desktop\罗老师PPT素材\原素材\图片1.png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336" y="1298"/>
              <a:ext cx="6309" cy="626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4"/>
              </p:custDataLst>
            </p:nvPr>
          </p:nvSpPr>
          <p:spPr>
            <a:xfrm>
              <a:off x="2421" y="7333"/>
              <a:ext cx="3921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buClrTx/>
                <a:buSzTx/>
                <a:buFontTx/>
                <a:defRPr/>
              </a:pPr>
              <a:r>
                <a:rPr lang="zh-CN" altLang="en-US" sz="2400" noProof="0">
                  <a:ln>
                    <a:noFill/>
                  </a:ln>
                  <a:effectLst/>
                  <a:uLnTx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利簋</a:t>
              </a:r>
              <a:endParaRPr lang="zh-CN" altLang="en-US" sz="2400" noProof="0">
                <a:ln>
                  <a:noFill/>
                </a:ln>
                <a:effectLst/>
                <a:uLnTx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5"/>
            </p:custDataLst>
          </p:nvPr>
        </p:nvGrpSpPr>
        <p:grpSpPr>
          <a:xfrm>
            <a:off x="2753201" y="1012431"/>
            <a:ext cx="1928813" cy="2867025"/>
            <a:chOff x="5780" y="2079"/>
            <a:chExt cx="4050" cy="6020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5780" y="2440"/>
              <a:ext cx="3819" cy="5659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7" name="文本框 6"/>
            <p:cNvSpPr txBox="1"/>
            <p:nvPr>
              <p:custDataLst>
                <p:tags r:id="rId8"/>
              </p:custDataLst>
            </p:nvPr>
          </p:nvSpPr>
          <p:spPr>
            <a:xfrm>
              <a:off x="9102" y="2079"/>
              <a:ext cx="729" cy="602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ctr"/>
              <a:r>
                <a:rPr lang="zh-CN" altLang="en-US" sz="2100" b="1" spc="280" smtClean="0">
                  <a:ln w="3175">
                    <a:noFill/>
                    <a:prstDash val="dash"/>
                  </a:ln>
                  <a:solidFill>
                    <a:schemeClr val="tx1"/>
                  </a:solidFill>
                  <a:effectLst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金文</a:t>
              </a:r>
              <a:r>
                <a:rPr lang="en-US" altLang="zh-CN" sz="2100" b="1" spc="280" smtClean="0">
                  <a:ln w="3175">
                    <a:noFill/>
                    <a:prstDash val="dash"/>
                  </a:ln>
                  <a:solidFill>
                    <a:schemeClr val="tx1"/>
                  </a:solidFill>
                  <a:effectLst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/</a:t>
              </a:r>
              <a:endParaRPr lang="en-US" altLang="zh-CN" sz="2100" b="1" spc="28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algn="ctr"/>
              <a:r>
                <a:rPr lang="zh-CN" altLang="en-US" sz="2100" b="1" spc="280" smtClean="0">
                  <a:ln w="3175">
                    <a:noFill/>
                    <a:prstDash val="dash"/>
                  </a:ln>
                  <a:solidFill>
                    <a:schemeClr val="tx1"/>
                  </a:solidFill>
                  <a:effectLst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铭文</a:t>
              </a:r>
              <a:endParaRPr lang="zh-CN" altLang="en-US" sz="2100" b="1" spc="28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  <a:p>
              <a:pPr algn="ctr"/>
              <a:r>
                <a:rPr lang="en-US" altLang="zh-CN" sz="2100" b="1" spc="280" smtClean="0">
                  <a:ln w="3175">
                    <a:noFill/>
                    <a:prstDash val="dash"/>
                  </a:ln>
                  <a:solidFill>
                    <a:schemeClr val="tx1"/>
                  </a:solidFill>
                  <a:effectLst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/</a:t>
              </a:r>
              <a:r>
                <a:rPr lang="zh-CN" altLang="en-US" sz="2100" b="1" spc="280" smtClean="0">
                  <a:ln w="3175">
                    <a:noFill/>
                    <a:prstDash val="dash"/>
                  </a:ln>
                  <a:solidFill>
                    <a:schemeClr val="tx1"/>
                  </a:solidFill>
                  <a:effectLst/>
                  <a:uFillTx/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+mn-ea"/>
                </a:rPr>
                <a:t>钟鼎文</a:t>
              </a:r>
              <a:endParaRPr lang="zh-CN" altLang="en-US" sz="2100" b="1" spc="28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endParaRPr>
            </a:p>
          </p:txBody>
        </p:sp>
      </p:grpSp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4912043" y="1127383"/>
            <a:ext cx="3908429" cy="115633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  <a:prstDash val="sysDot"/>
          </a:ln>
        </p:spPr>
        <p:txBody>
          <a:bodyPr wrap="square" rtlCol="0"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</a:t>
            </a:r>
            <a:r>
              <a:rPr 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</a:t>
            </a:r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王征商，唯甲子朝，岁鼎，克昏夙有商</a:t>
            </a:r>
            <a:r>
              <a:rPr lang="zh-CN" altLang="en-US" sz="21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1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en-US" altLang="zh-CN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1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——利簋铭文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en-US" altLang="zh-CN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124543" y="690250"/>
            <a:ext cx="8712968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【译文】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在一个吉利的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甲子日早晨，周武王与商军展开大战，过了一夜就攻克了商都。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>
          <a:xfrm>
            <a:off x="4912519" y="2324755"/>
            <a:ext cx="3907953" cy="111109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  <a:prstDash val="sysDot"/>
          </a:ln>
        </p:spPr>
        <p:txBody>
          <a:bodyPr wrap="square" rtlCol="0" anchor="t">
            <a:noAutofit/>
          </a:bodyPr>
          <a:lstStyle/>
          <a:p>
            <a:pPr lvl="0" algn="just">
              <a:buClrTx/>
              <a:buSzTx/>
              <a:buFontTx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材料二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甲子昧爽,王朝至于商郊牧野，乃誓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r">
              <a:buClrTx/>
              <a:buSzTx/>
              <a:buFontTx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——《尚书·牧誓》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algn="just">
              <a:buClrTx/>
              <a:buSzTx/>
              <a:buFontTx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12"/>
            </p:custDataLst>
          </p:nvPr>
        </p:nvSpPr>
        <p:spPr>
          <a:xfrm>
            <a:off x="4912043" y="3435114"/>
            <a:ext cx="3908429" cy="88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【译文】甲子日,天蒙蒙亮,周武王清晨率领军队来到商王城郊外的牧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野之地，与众将士盟誓。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395605" y="4300379"/>
            <a:ext cx="861441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spc="280" dirty="0" smtClean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FillTx/>
                <a:latin typeface="华文楷体" panose="02010600040101010101" charset="-122"/>
                <a:ea typeface="华文楷体" panose="02010600040101010101" charset="-122"/>
                <a:cs typeface="+mj-ea"/>
                <a:sym typeface="+mn-ea"/>
              </a:rPr>
              <a:t>根据材料及所学知识，概括利簋腹内铭文有何史料价值。</a:t>
            </a:r>
            <a:endParaRPr lang="zh-CN" altLang="en-US" sz="2400" b="1" spc="280" dirty="0" smtClean="0">
              <a:ln w="3175">
                <a:noFill/>
                <a:prstDash val="dash"/>
              </a:ln>
              <a:solidFill>
                <a:srgbClr val="FF0000"/>
              </a:solidFill>
              <a:effectLst/>
              <a:uFillTx/>
              <a:latin typeface="华文楷体" panose="02010600040101010101" charset="-122"/>
              <a:ea typeface="华文楷体" panose="02010600040101010101" charset="-122"/>
              <a:cs typeface="+mj-ea"/>
              <a:sym typeface="+mn-ea"/>
            </a:endParaRPr>
          </a:p>
        </p:txBody>
      </p:sp>
      <p:sp>
        <p:nvSpPr>
          <p:cNvPr id="44" name="文本框 43"/>
          <p:cNvSpPr txBox="1"/>
          <p:nvPr>
            <p:custDataLst>
              <p:tags r:id="rId14"/>
            </p:custDataLst>
          </p:nvPr>
        </p:nvSpPr>
        <p:spPr>
          <a:xfrm rot="21000000">
            <a:off x="1695308" y="2485674"/>
            <a:ext cx="4784408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spc="280" dirty="0" smtClean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FillTx/>
                <a:latin typeface="华文楷体" panose="02010600040101010101" charset="-122"/>
                <a:ea typeface="华文楷体" panose="02010600040101010101" charset="-122"/>
                <a:cs typeface="+mj-ea"/>
                <a:sym typeface="+mn-ea"/>
              </a:rPr>
              <a:t>相互印证了牧野之战的存在</a:t>
            </a:r>
            <a:endParaRPr lang="zh-CN" altLang="en-US" sz="2400" b="1" spc="280" dirty="0" smtClean="0">
              <a:ln w="3175">
                <a:noFill/>
                <a:prstDash val="dash"/>
              </a:ln>
              <a:solidFill>
                <a:schemeClr val="tx1"/>
              </a:solidFill>
              <a:effectLst/>
              <a:uFillTx/>
              <a:latin typeface="华文楷体" panose="02010600040101010101" charset="-122"/>
              <a:ea typeface="华文楷体" panose="02010600040101010101" charset="-122"/>
              <a:cs typeface="+mj-ea"/>
              <a:sym typeface="+mn-ea"/>
            </a:endParaRPr>
          </a:p>
        </p:txBody>
      </p:sp>
      <p:sp>
        <p:nvSpPr>
          <p:cNvPr id="15" name="文本框 23"/>
          <p:cNvSpPr txBox="1"/>
          <p:nvPr>
            <p:custDataLst>
              <p:tags r:id="rId15"/>
            </p:custDataLst>
          </p:nvPr>
        </p:nvSpPr>
        <p:spPr>
          <a:xfrm>
            <a:off x="1307068" y="1635646"/>
            <a:ext cx="6529864" cy="2009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历史价值：</a:t>
            </a:r>
            <a:endParaRPr lang="zh-CN" altLang="en-US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青铜器</a:t>
            </a:r>
            <a:r>
              <a:rPr lang="zh-CN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是我们了解历史的</a:t>
            </a:r>
            <a:r>
              <a:rPr lang="zh-CN" altLang="zh-CN" sz="2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实物史料</a:t>
            </a:r>
            <a:r>
              <a:rPr lang="zh-CN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  <a:endParaRPr lang="zh-CN" altLang="zh-CN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铭文是</a:t>
            </a:r>
            <a:r>
              <a:rPr lang="zh-CN" altLang="zh-CN" sz="2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文献史料</a:t>
            </a:r>
            <a:r>
              <a:rPr lang="zh-CN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  <a:endParaRPr lang="zh-CN" altLang="zh-CN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二重证据法：</a:t>
            </a:r>
            <a:r>
              <a:rPr lang="zh-CN" altLang="zh-CN" sz="24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实物史料与文献史料相互印证。</a:t>
            </a:r>
            <a:endParaRPr lang="zh-CN" altLang="zh-CN" sz="24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6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/>
      <p:bldP spid="26" grpId="0" bldLvl="0" animBg="1"/>
      <p:bldP spid="27" grpId="0"/>
      <p:bldP spid="37" grpId="0"/>
      <p:bldP spid="44" grpId="0" bldLvl="0" animBg="1"/>
      <p:bldP spid="1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86" b="100000" l="6200" r="97600">
                        <a14:foregroundMark x1="66400" y1="30275" x2="66400" y2="30275"/>
                        <a14:foregroundMark x1="70600" y1="73089" x2="70600" y2="73089"/>
                        <a14:foregroundMark x1="34200" y1="40979" x2="34200" y2="409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835" y="628015"/>
            <a:ext cx="3364170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0" name="图片 99"/>
          <p:cNvPicPr/>
          <p:nvPr/>
        </p:nvPicPr>
        <p:blipFill rotWithShape="1">
          <a:blip r:embed="rId4"/>
          <a:srcRect b="5184"/>
          <a:stretch>
            <a:fillRect/>
          </a:stretch>
        </p:blipFill>
        <p:spPr>
          <a:xfrm>
            <a:off x="3462005" y="843914"/>
            <a:ext cx="1944370" cy="224155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 rotWithShape="1">
          <a:blip r:embed="rId5"/>
          <a:srcRect l="26478" r="24278"/>
          <a:stretch>
            <a:fillRect/>
          </a:stretch>
        </p:blipFill>
        <p:spPr>
          <a:xfrm>
            <a:off x="7874699" y="843915"/>
            <a:ext cx="801757" cy="224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 rotWithShape="1">
          <a:blip r:embed="rId6"/>
          <a:srcRect b="5210"/>
          <a:stretch>
            <a:fillRect/>
          </a:stretch>
        </p:blipFill>
        <p:spPr>
          <a:xfrm>
            <a:off x="5570443" y="843915"/>
            <a:ext cx="2179444" cy="224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25"/>
          <p:cNvSpPr txBox="1"/>
          <p:nvPr>
            <p:custDataLst>
              <p:tags r:id="rId7"/>
            </p:custDataLst>
          </p:nvPr>
        </p:nvSpPr>
        <p:spPr>
          <a:xfrm>
            <a:off x="539552" y="3258654"/>
            <a:ext cx="8196580" cy="1459865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  <a:prstDash val="sysDot"/>
          </a:ln>
        </p:spPr>
        <p:txBody>
          <a:bodyPr wrap="square" rtlCol="0" anchor="t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长江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上游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地区的四川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广汉三星堆遗址出土了数以千计的珍贵文物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，有金杖、青铜树、青铜面具和青铜人像等，造型奇特，向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人们展现了夏商时期丰富多彩的古蜀文明。三星堆遗址还出土了中原夏商王朝系统的玉礼器和青铜容器，表明它与中原王朝具有密切关系。                 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915920" y="123825"/>
            <a:ext cx="3119120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《诗经》和“楚辞”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67360" y="752852"/>
            <a:ext cx="1511846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en-US" sz="2400" b="1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《诗经》</a:t>
            </a:r>
            <a:endParaRPr lang="zh-CN" altLang="en-US" sz="2400" b="1">
              <a:solidFill>
                <a:schemeClr val="bg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467360" y="1348105"/>
            <a:ext cx="3944620" cy="3314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95736" y="799018"/>
            <a:ext cx="4169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阅读教材第</a:t>
            </a:r>
            <a:r>
              <a:rPr lang="en-US" altLang="zh-CN" sz="2000" b="1" dirty="0" smtClean="0"/>
              <a:t>48</a:t>
            </a:r>
            <a:r>
              <a:rPr lang="zh-CN" altLang="en-US" sz="2000" b="1" dirty="0" smtClean="0"/>
              <a:t>页的内容，</a:t>
            </a:r>
            <a:r>
              <a:rPr lang="zh-CN" altLang="en-US" sz="2000" b="1" dirty="0"/>
              <a:t>批注</a:t>
            </a:r>
            <a:r>
              <a:rPr lang="zh-CN" altLang="en-US" sz="2000" b="1" dirty="0" smtClean="0"/>
              <a:t>重点。</a:t>
            </a:r>
            <a:endParaRPr lang="zh-CN" altLang="en-US" sz="2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4499992" y="1297295"/>
            <a:ext cx="13906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时间：</a:t>
            </a:r>
            <a:endParaRPr lang="zh-CN" altLang="en-US" sz="2400" b="1" dirty="0"/>
          </a:p>
          <a:p>
            <a:r>
              <a:rPr lang="zh-CN" altLang="en-US" sz="2400" b="1" smtClean="0"/>
              <a:t>内容</a:t>
            </a:r>
            <a:r>
              <a:rPr lang="zh-CN" altLang="en-US" sz="2400" b="1" dirty="0"/>
              <a:t>：</a:t>
            </a:r>
            <a:endParaRPr lang="zh-CN" altLang="en-US" sz="2400" b="1" dirty="0"/>
          </a:p>
          <a:p>
            <a:endParaRPr lang="en-US" altLang="zh-CN" sz="2400" b="1" dirty="0" smtClean="0"/>
          </a:p>
          <a:p>
            <a:endParaRPr lang="zh-CN" altLang="en-US" sz="2400" b="1" dirty="0"/>
          </a:p>
          <a:p>
            <a:endParaRPr lang="en-US" altLang="zh-CN" sz="2400" b="1" smtClean="0"/>
          </a:p>
          <a:p>
            <a:endParaRPr lang="en-US" altLang="zh-CN" sz="2400" b="1"/>
          </a:p>
          <a:p>
            <a:endParaRPr lang="en-US" altLang="zh-CN" sz="2400" b="1" smtClean="0"/>
          </a:p>
          <a:p>
            <a:r>
              <a:rPr lang="zh-CN" altLang="en-US" sz="2400" b="1" smtClean="0"/>
              <a:t>地位</a:t>
            </a:r>
            <a:r>
              <a:rPr lang="zh-CN" altLang="en-US" sz="2400" b="1" dirty="0"/>
              <a:t>：</a:t>
            </a:r>
            <a:endParaRPr lang="zh-CN" altLang="en-US" sz="2400" b="1" dirty="0"/>
          </a:p>
          <a:p>
            <a:r>
              <a:rPr lang="zh-CN" altLang="en-US" sz="2400" b="1" smtClean="0"/>
              <a:t>意义</a:t>
            </a:r>
            <a:r>
              <a:rPr lang="zh-CN" altLang="en-US" sz="2400" b="1" dirty="0"/>
              <a:t>：</a:t>
            </a:r>
            <a:endParaRPr lang="zh-CN" altLang="en-US" sz="24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5324667" y="1766302"/>
            <a:ext cx="34493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共有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305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诗歌，分为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风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雅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颂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部分；所收诗歌中，有的反映民俗民情，有的歌颂美好爱情，有的颂扬劳动者勤劳勇敢，有的批判统治者剥削压迫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24345" y="1289967"/>
            <a:ext cx="330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先秦时期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4345" y="3838277"/>
            <a:ext cx="35995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我国现存第一部诗歌总集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17668" y="4227934"/>
            <a:ext cx="3424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保存了丰富的先秦史料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55898" y="771550"/>
            <a:ext cx="1799878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en-US" sz="2400" b="1" dirty="0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</a:t>
            </a:r>
            <a:r>
              <a:rPr lang="en-US" sz="2400" b="1" dirty="0" smtClean="0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.</a:t>
            </a:r>
            <a:r>
              <a:rPr lang="zh-CN" altLang="en-US" sz="2400" b="1" dirty="0" smtClean="0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“楚辞”</a:t>
            </a:r>
            <a:endParaRPr lang="zh-CN" altLang="en-US" sz="2400" b="1" dirty="0">
              <a:solidFill>
                <a:schemeClr val="bg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/>
          <a:srcRect t="15907" b="15476"/>
          <a:stretch>
            <a:fillRect/>
          </a:stretch>
        </p:blipFill>
        <p:spPr>
          <a:xfrm>
            <a:off x="310515" y="1203598"/>
            <a:ext cx="2893695" cy="3529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204210" y="843558"/>
            <a:ext cx="552323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       </a:t>
            </a:r>
            <a:r>
              <a:rPr lang="zh-CN" altLang="en-US" sz="2800" dirty="0"/>
              <a:t>战国时期，楚国的</a:t>
            </a:r>
            <a:r>
              <a:rPr lang="zh-CN" altLang="en-US" sz="2800" dirty="0" smtClean="0">
                <a:solidFill>
                  <a:srgbClr val="FF0000"/>
                </a:solidFill>
              </a:rPr>
              <a:t>屈原</a:t>
            </a:r>
            <a:r>
              <a:rPr lang="zh-CN" altLang="en-US" sz="2800" dirty="0" smtClean="0"/>
              <a:t>等</a:t>
            </a:r>
            <a:r>
              <a:rPr lang="zh-CN" altLang="en-US" sz="2800" dirty="0"/>
              <a:t>人吸收</a:t>
            </a:r>
            <a:r>
              <a:rPr lang="zh-CN" altLang="en-US" sz="2800" dirty="0">
                <a:solidFill>
                  <a:srgbClr val="FF0000"/>
                </a:solidFill>
              </a:rPr>
              <a:t>民歌精华</a:t>
            </a:r>
            <a:r>
              <a:rPr lang="zh-CN" altLang="en-US" sz="2800" dirty="0"/>
              <a:t>，采用</a:t>
            </a:r>
            <a:r>
              <a:rPr lang="zh-CN" altLang="en-US" sz="2800" dirty="0">
                <a:solidFill>
                  <a:srgbClr val="FF0000"/>
                </a:solidFill>
              </a:rPr>
              <a:t>楚国方言</a:t>
            </a:r>
            <a:r>
              <a:rPr lang="zh-CN" altLang="en-US" sz="2800" dirty="0"/>
              <a:t>，用浓郁的情感和丰富的想象，创造出一种新体诗歌</a:t>
            </a:r>
            <a:r>
              <a:rPr lang="en-US" altLang="zh-CN" sz="2800" dirty="0">
                <a:solidFill>
                  <a:srgbClr val="FF0000"/>
                </a:solidFill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</a:rPr>
              <a:t>楚辞</a:t>
            </a:r>
            <a:r>
              <a:rPr lang="en-US" altLang="zh-CN" sz="2800" dirty="0">
                <a:solidFill>
                  <a:srgbClr val="FF0000"/>
                </a:solidFill>
              </a:rPr>
              <a:t>”</a:t>
            </a:r>
            <a:r>
              <a:rPr lang="zh-CN" altLang="en-US" sz="2800" dirty="0"/>
              <a:t>。</a:t>
            </a:r>
            <a:endParaRPr lang="zh-CN" altLang="en-US" sz="2800" dirty="0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779837" y="2788285"/>
            <a:ext cx="4371975" cy="5530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2225" cmpd="sng"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</a:pPr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代表：屈原《离骚》</a:t>
            </a:r>
            <a:endParaRPr lang="zh-CN" altLang="en-US" sz="30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131820" y="3579862"/>
            <a:ext cx="5472628" cy="10147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2225" cmpd="sng">
            <a:noFill/>
            <a:prstDash val="sysDash"/>
          </a:ln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</a:pPr>
            <a:r>
              <a:rPr lang="zh-CN" altLang="en-US" sz="3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充分表达</a:t>
            </a:r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了对祖国和人民的热爱，是千古传诵的抒情长诗</a:t>
            </a:r>
            <a:endParaRPr lang="zh-CN" altLang="en-US" sz="30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2915920" y="123825"/>
            <a:ext cx="3119120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《诗经》和“楚辞”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467544" y="771550"/>
            <a:ext cx="1440160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zh-CN" sz="2400" b="1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学史崇德</a:t>
            </a:r>
            <a:endParaRPr lang="zh-CN" sz="2400" b="1">
              <a:solidFill>
                <a:schemeClr val="bg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2"/>
          <a:stretch>
            <a:fillRect/>
          </a:stretch>
        </p:blipFill>
        <p:spPr>
          <a:xfrm>
            <a:off x="4493260" y="923290"/>
            <a:ext cx="4242435" cy="3729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95536" y="1275606"/>
            <a:ext cx="399097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屈原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出身于楚国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贵族，担任重要官职，后来因遭到排挤而被流放。流放期间，他忧国忧民的心志从未改变。公元前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278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，楚国都城被秦军占领。屈原知道后无比悲愤，带着至死不离开楚国的决心，于五月初五投汨罗江自尽。屈原为国为民而死，人们用种种方式追思他。据说，每年的端午节就是为了怀念屈原这位伟大的爱国诗人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2915920" y="123825"/>
            <a:ext cx="3119120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《诗经》和“楚辞”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798320" y="1923415"/>
            <a:ext cx="5680710" cy="1800225"/>
          </a:xfrm>
          <a:prstGeom prst="rect">
            <a:avLst/>
          </a:prstGeom>
          <a:noFill/>
          <a:ln w="9525">
            <a:noFill/>
          </a:ln>
        </p:spPr>
        <p:txBody>
          <a:bodyPr lIns="91434" tIns="45717" rIns="91434" bIns="45717">
            <a:noAutofit/>
          </a:bodyPr>
          <a:lstStyle/>
          <a:p>
            <a:pPr indent="-609600" defTabSz="914400">
              <a:lnSpc>
                <a:spcPct val="150000"/>
              </a:lnSpc>
            </a:pPr>
            <a:r>
              <a:rPr lang="en-US" altLang="zh-CN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基础型作业：完成课后活动题，并标明考查的知识点。</a:t>
            </a:r>
            <a:endParaRPr lang="zh-CN" altLang="en-US" sz="24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609600" defTabSz="914400">
              <a:lnSpc>
                <a:spcPct val="150000"/>
              </a:lnSpc>
            </a:pPr>
            <a:r>
              <a:rPr lang="en-US" altLang="zh-CN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24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发展型作业：完成课后练习。</a:t>
            </a:r>
            <a:endParaRPr lang="zh-CN" altLang="en-US" sz="24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1520" y="916176"/>
            <a:ext cx="8521065" cy="3887822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lIns="90000" tIns="46800" rIns="90000" bIns="46800" anchor="t" anchorCtr="0">
            <a:noAutofit/>
          </a:bodyPr>
          <a:lstStyle>
            <a:lvl1pPr marL="128905" indent="-128905" algn="l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01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906145" algn="l"/>
                <a:tab pos="906145" algn="l"/>
                <a:tab pos="906145" algn="l"/>
                <a:tab pos="90614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141541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259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76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94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1.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了解夏商周时期天文、历法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、医学和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文学等方面取得对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成就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；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了解中国古代青铜器的功能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、制作工艺及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特点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知道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商朝高超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的科技水平。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2.知道甲骨文的基本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史实及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汉字的演变，了解今天的汉字与甲骨文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的关系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</a:endParaRPr>
          </a:p>
          <a:p>
            <a:pPr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3.区分实物史料与文献史料，并掌握历史学习的研究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方法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二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重证据法。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华文楷体" panose="02010600040101010101" charset="-122"/>
              <a:sym typeface="+mn-ea"/>
            </a:endParaRPr>
          </a:p>
          <a:p>
            <a:pPr indent="0" algn="just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4.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初步认识、理解青铜器和甲骨文反映了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夏商周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时期高度发达的文明，明确中华民族文明源远流长、一脉相承的强大生命力，增强民族自豪感和民族自信心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楷体" panose="02010600040101010101" charset="-122"/>
                <a:sym typeface="+mn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3043932" y="123825"/>
            <a:ext cx="3112244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天文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、历法和医学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395536" y="763270"/>
            <a:ext cx="1225029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fontAlgn="auto"/>
            <a:r>
              <a:rPr lang="en-US" altLang="zh-CN" sz="2400" b="1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天文</a:t>
            </a:r>
            <a:endParaRPr lang="zh-CN" altLang="en-US" sz="2400" b="1">
              <a:solidFill>
                <a:schemeClr val="bg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843809" y="1422494"/>
            <a:ext cx="3096344" cy="196786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 dirty="0">
                <a:sym typeface="+mn-ea"/>
              </a:rPr>
              <a:t>十月之交，朔月</a:t>
            </a:r>
            <a:r>
              <a:rPr lang="zh-CN" altLang="en-US" sz="1600" dirty="0" smtClean="0">
                <a:sym typeface="+mn-ea"/>
              </a:rPr>
              <a:t>辛卯。</a:t>
            </a:r>
            <a:endParaRPr lang="zh-CN" altLang="en-US" sz="1600" dirty="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ym typeface="+mn-ea"/>
              </a:rPr>
              <a:t>日有食之，亦孔之丑。</a:t>
            </a:r>
            <a:endParaRPr lang="zh-CN" altLang="en-US" sz="1600" dirty="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ym typeface="+mn-ea"/>
              </a:rPr>
              <a:t>彼月而微，此日而微。</a:t>
            </a:r>
            <a:endParaRPr lang="zh-CN" altLang="en-US" sz="1600" dirty="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ym typeface="+mn-ea"/>
              </a:rPr>
              <a:t>今此下民，亦孔之哀。</a:t>
            </a:r>
            <a:endParaRPr lang="zh-CN" altLang="en-US" sz="1600" dirty="0">
              <a:sym typeface="+mn-ea"/>
            </a:endParaRPr>
          </a:p>
          <a:p>
            <a:pPr algn="r" fontAlgn="auto">
              <a:lnSpc>
                <a:spcPct val="150000"/>
              </a:lnSpc>
            </a:pP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摘自《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诗经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十月之交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4"/>
          <a:stretch>
            <a:fillRect/>
          </a:stretch>
        </p:blipFill>
        <p:spPr>
          <a:xfrm>
            <a:off x="321945" y="1277714"/>
            <a:ext cx="2412365" cy="19888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380922" y="4083918"/>
            <a:ext cx="2294409" cy="6451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朝甲骨文</a:t>
            </a:r>
            <a:r>
              <a:rPr 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里有许多</a:t>
            </a:r>
            <a:r>
              <a:rPr 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日食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月食</a:t>
            </a:r>
            <a:r>
              <a:rPr 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的记载</a:t>
            </a:r>
            <a:endParaRPr lang="zh-CN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8471" y="3282531"/>
            <a:ext cx="2305839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殷商武丁时期的一根卜骨，上面的刻辞为“旬壬申夕，月有食”。</a:t>
            </a:r>
            <a:endParaRPr lang="zh-CN" altLang="en-US" sz="1400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843809" y="3582764"/>
            <a:ext cx="3096343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《诗经》中记载了公元前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776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日发生日食，这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是传世文献中我国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历史上第一次有确切日期的日食记录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072404" y="1842910"/>
            <a:ext cx="2747412" cy="1127031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no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1600" dirty="0" smtClean="0">
                <a:sym typeface="+mn-ea"/>
              </a:rPr>
              <a:t>秋</a:t>
            </a:r>
            <a:r>
              <a:rPr lang="zh-CN" altLang="en-US" sz="1600" dirty="0">
                <a:sym typeface="+mn-ea"/>
              </a:rPr>
              <a:t>七月，有星孛入于北斗</a:t>
            </a:r>
            <a:r>
              <a:rPr lang="zh-CN" altLang="en-US" sz="1600" dirty="0" smtClean="0">
                <a:sym typeface="+mn-ea"/>
              </a:rPr>
              <a:t>。</a:t>
            </a:r>
            <a:endParaRPr lang="zh-CN" altLang="en-US" sz="1600" dirty="0">
              <a:sym typeface="+mn-ea"/>
            </a:endParaRPr>
          </a:p>
          <a:p>
            <a:pPr algn="r" fontAlgn="auto">
              <a:lnSpc>
                <a:spcPct val="200000"/>
              </a:lnSpc>
            </a:pPr>
            <a:r>
              <a:rPr lang="en-US" altLang="zh-CN" sz="1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——《</a:t>
            </a:r>
            <a:r>
              <a:rPr lang="en-US" altLang="zh-CN" sz="16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左传</a:t>
            </a:r>
            <a:r>
              <a:rPr lang="en-US" altLang="zh-CN" sz="16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·鲁文公十四年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084168" y="3582764"/>
            <a:ext cx="2762017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《春秋》中记载了公元前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613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年一颗彗星扫过北斗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，有研究认为，这颗彗星就是著名的哈雷彗星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7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45502" y="771550"/>
            <a:ext cx="1152049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fontAlgn="auto"/>
            <a:r>
              <a:rPr lang="en-US" sz="2400" b="1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2.</a:t>
            </a:r>
            <a:r>
              <a:rPr lang="zh-CN" altLang="en-US" sz="2400" b="1">
                <a:solidFill>
                  <a:schemeClr val="bg1"/>
                </a:solidFill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历法</a:t>
            </a:r>
            <a:endParaRPr lang="zh-CN" altLang="en-US" sz="2400" b="1">
              <a:solidFill>
                <a:schemeClr val="bg1"/>
              </a:solidFill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2"/>
            </p:custDataLst>
          </p:nvPr>
        </p:nvSpPr>
        <p:spPr>
          <a:xfrm>
            <a:off x="845502" y="1332594"/>
            <a:ext cx="7417435" cy="544195"/>
          </a:xfrm>
          <a:prstGeom prst="rect">
            <a:avLst/>
          </a:prstGeom>
          <a:solidFill>
            <a:schemeClr val="accent2">
              <a:lumMod val="60000"/>
              <a:lumOff val="40000"/>
              <a:alpha val="92000"/>
            </a:schemeClr>
          </a:solidFill>
          <a:ln w="28575" cmpd="sng">
            <a:noFill/>
            <a:prstDash val="sysDash"/>
          </a:ln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历法：历法是根据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天象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一定的单位对年、月、日的计量方法。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>
            <p:custDataLst>
              <p:tags r:id="rId3"/>
            </p:custDataLst>
          </p:nvPr>
        </p:nvCxnSpPr>
        <p:spPr>
          <a:xfrm flipV="1">
            <a:off x="611505" y="2892038"/>
            <a:ext cx="7885430" cy="7620"/>
          </a:xfrm>
          <a:prstGeom prst="straightConnector1">
            <a:avLst/>
          </a:prstGeom>
          <a:ln w="66675" cmpd="sng">
            <a:solidFill>
              <a:schemeClr val="tx1"/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1475740" y="2787898"/>
            <a:ext cx="215900" cy="21590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971550" y="2100193"/>
            <a:ext cx="1415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/>
              <a:t>相传</a:t>
            </a:r>
            <a:r>
              <a:rPr lang="zh-CN" altLang="en-US" sz="1800" b="1">
                <a:solidFill>
                  <a:srgbClr val="FF0000"/>
                </a:solidFill>
              </a:rPr>
              <a:t>夏朝</a:t>
            </a:r>
            <a:r>
              <a:rPr lang="zh-CN" altLang="en-US" sz="1800" b="1"/>
              <a:t>时就有了历法</a:t>
            </a:r>
            <a:endParaRPr lang="zh-CN" altLang="en-US" sz="1800" b="1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11504" y="3520628"/>
            <a:ext cx="2376320" cy="92333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lstStyle>
            <a:defPPr>
              <a:defRPr lang="zh-CN"/>
            </a:defPPr>
            <a:lvl1pPr algn="just">
              <a:defRPr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/>
              <a:t>    </a:t>
            </a:r>
            <a:r>
              <a:rPr lang="zh-CN" altLang="en-US" dirty="0"/>
              <a:t>夏历法按月记录了时令物候，用以指导农业生产</a:t>
            </a:r>
            <a:r>
              <a:rPr lang="zh-CN" altLang="en-US" dirty="0"/>
              <a:t>活动</a:t>
            </a:r>
            <a:endParaRPr lang="zh-CN" altLang="en-US" dirty="0"/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4500245" y="2787898"/>
            <a:ext cx="215900" cy="21590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900170" y="2100193"/>
            <a:ext cx="14154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/>
              <a:t>商朝</a:t>
            </a:r>
            <a:r>
              <a:rPr lang="zh-CN" altLang="en-US" sz="1800" b="1" dirty="0" smtClean="0"/>
              <a:t>时，历法</a:t>
            </a:r>
            <a:r>
              <a:rPr lang="zh-CN" altLang="en-US" sz="1800" b="1" dirty="0">
                <a:solidFill>
                  <a:srgbClr val="FF0000"/>
                </a:solidFill>
              </a:rPr>
              <a:t>逐渐完备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564255" y="3364230"/>
            <a:ext cx="2078990" cy="1200329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一年分为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个月，大月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天，小月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29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天，闰年增加一个月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>
            <p:custDataLst>
              <p:tags r:id="rId10"/>
            </p:custDataLst>
          </p:nvPr>
        </p:nvSpPr>
        <p:spPr>
          <a:xfrm>
            <a:off x="7236460" y="2787898"/>
            <a:ext cx="215900" cy="215900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6443980" y="1883415"/>
            <a:ext cx="19018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/>
              <a:t>战国</a:t>
            </a:r>
            <a:r>
              <a:rPr lang="zh-CN" altLang="en-US" sz="1800" b="1" dirty="0" smtClean="0"/>
              <a:t>时期，人们已经把一年分为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二十四节气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pic>
        <p:nvPicPr>
          <p:cNvPr id="101" name="图片 100"/>
          <p:cNvPicPr/>
          <p:nvPr/>
        </p:nvPicPr>
        <p:blipFill>
          <a:blip r:embed="rId12"/>
          <a:stretch>
            <a:fillRect/>
          </a:stretch>
        </p:blipFill>
        <p:spPr>
          <a:xfrm>
            <a:off x="6299835" y="3004185"/>
            <a:ext cx="2152015" cy="1811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3043932" y="123825"/>
            <a:ext cx="3112244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天文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、历法和医学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9" grpId="0"/>
      <p:bldP spid="10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1880" y="1397779"/>
            <a:ext cx="1482090" cy="1592104"/>
          </a:xfrm>
          <a:prstGeom prst="ellipse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339752" y="3182407"/>
            <a:ext cx="3240360" cy="1527254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no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相传，战国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时期的名医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扁鹊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能用针刺、按摩、汤药治疗疾病。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他发明了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切脉诊法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，使用的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望、闻、问、切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四种诊断疾病的方法，一直被中医沿用。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803866" y="1243950"/>
            <a:ext cx="1312545" cy="174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703575" y="3056291"/>
            <a:ext cx="3101102" cy="1698917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战国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时期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问世的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《黄帝内经》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，总结当时的医学经验，讲述了人体内脏部位和血脉循行情况，介绍了针灸、按摩等治疗方法，是一部重要的中医理论著作。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513743" y="807315"/>
            <a:ext cx="1152312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/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3.</a:t>
            </a:r>
            <a:r>
              <a:rPr lang="zh-CN" altLang="en-US" sz="2400" b="1">
                <a:solidFill>
                  <a:schemeClr val="bg1"/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医学</a:t>
            </a:r>
            <a:endParaRPr lang="zh-CN" altLang="en-US" sz="2400" b="1">
              <a:solidFill>
                <a:schemeClr val="bg1"/>
              </a:solidFill>
              <a:effectLst/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pic>
        <p:nvPicPr>
          <p:cNvPr id="22" name="图片 21" descr="炎帝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16833" y="1397779"/>
            <a:ext cx="1616089" cy="173926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539552" y="3368617"/>
            <a:ext cx="1590716" cy="123763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 rtlCol="0" anchor="t">
            <a:no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传说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神农尝百草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，认识了一些治病药物。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3043932" y="123825"/>
            <a:ext cx="3112244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天文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、历法和医学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6"/>
          <p:cNvSpPr txBox="1"/>
          <p:nvPr>
            <p:custDataLst>
              <p:tags r:id="rId1"/>
            </p:custDataLst>
          </p:nvPr>
        </p:nvSpPr>
        <p:spPr>
          <a:xfrm>
            <a:off x="464820" y="1326198"/>
            <a:ext cx="7131516" cy="2995136"/>
          </a:xfrm>
          <a:prstGeom prst="rect">
            <a:avLst/>
          </a:prstGeom>
          <a:noFill/>
        </p:spPr>
        <p:txBody>
          <a:bodyPr wrap="square" lIns="76200" tIns="0" rIns="61912" bIns="0" rtlCol="0" anchor="t" anchorCtr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2100" b="1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什么是甲骨文？（甲骨文的含义）</a:t>
            </a:r>
            <a:endParaRPr lang="zh-CN" altLang="en-US" sz="2100" b="1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2100" b="1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甲骨文发现的地点是</a:t>
            </a:r>
            <a:r>
              <a:rPr lang="zh-CN" altLang="en-US" sz="2100" b="1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哪里？其</a:t>
            </a:r>
            <a:r>
              <a:rPr lang="zh-CN" altLang="en-US" sz="2100" b="1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发现</a:t>
            </a:r>
            <a:r>
              <a:rPr lang="zh-CN" altLang="en-US" sz="2100" b="1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者是谁？</a:t>
            </a:r>
            <a:endParaRPr lang="zh-CN" altLang="en-US" sz="21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2100" b="1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甲骨文记载的</a:t>
            </a:r>
            <a:r>
              <a:rPr lang="zh-CN" altLang="en-US" sz="2100" b="1" spc="160" dirty="0" smtClean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内容主要有</a:t>
            </a:r>
            <a:r>
              <a:rPr lang="zh-CN" altLang="en-US" sz="2100" b="1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什么？</a:t>
            </a:r>
            <a:endParaRPr lang="zh-CN" altLang="en-US" sz="2100" b="1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Pct val="80000"/>
              <a:buFont typeface="Wingdings" panose="05000000000000000000" charset="0"/>
              <a:buChar char="l"/>
            </a:pPr>
            <a:endParaRPr lang="zh-CN" altLang="en-US" sz="2100" b="1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Pct val="80000"/>
              <a:buFont typeface="Wingdings" panose="05000000000000000000" charset="0"/>
              <a:buChar char="l"/>
            </a:pPr>
            <a:r>
              <a:rPr lang="zh-CN" altLang="en-US" sz="2100" b="1" spc="160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甲骨文的地位</a:t>
            </a:r>
            <a:endParaRPr lang="zh-CN" altLang="en-US" sz="2100" b="1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 indent="0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Pct val="80000"/>
              <a:buFont typeface="Wingdings" panose="05000000000000000000" charset="0"/>
              <a:buNone/>
            </a:pPr>
            <a:endParaRPr lang="zh-CN" altLang="en-US" sz="21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Pct val="80000"/>
              <a:buFont typeface="Wingdings" panose="05000000000000000000" charset="0"/>
              <a:buChar char="l"/>
            </a:pPr>
            <a:endParaRPr lang="zh-CN" altLang="en-US" sz="21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30200" lvl="0" indent="-330200" algn="l" fontAlgn="ctr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SzPct val="80000"/>
              <a:buFont typeface="Wingdings" panose="05000000000000000000" charset="0"/>
              <a:buChar char="l"/>
            </a:pPr>
            <a:endParaRPr lang="zh-CN" altLang="en-US" sz="2100" spc="160" dirty="0">
              <a:solidFill>
                <a:schemeClr val="tx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>
            <a:off x="6378892" y="1930180"/>
            <a:ext cx="2353628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河南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安阳，王懿荣。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>
            <p:custDataLst>
              <p:tags r:id="rId3"/>
            </p:custDataLst>
          </p:nvPr>
        </p:nvSpPr>
        <p:spPr>
          <a:xfrm>
            <a:off x="887730" y="3003798"/>
            <a:ext cx="7285355" cy="464820"/>
          </a:xfrm>
          <a:prstGeom prst="rect">
            <a:avLst/>
          </a:prstGeom>
          <a:solidFill>
            <a:schemeClr val="accent2">
              <a:lumMod val="60000"/>
              <a:lumOff val="40000"/>
              <a:alpha val="92000"/>
            </a:schemeClr>
          </a:solidFill>
          <a:ln w="28575" cmpd="sng">
            <a:noFill/>
            <a:prstDash val="sysDash"/>
          </a:ln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涉及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祭祀、战争、农牧业、官制、刑法、医药、天文历法等。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979712" y="797827"/>
            <a:ext cx="6824816" cy="400110"/>
          </a:xfrm>
          <a:prstGeom prst="rect">
            <a:avLst/>
          </a:prstGeom>
          <a:noFill/>
          <a:ln w="15875" cmpd="sng">
            <a:noFill/>
            <a:prstDash val="solid"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阅读教材第</a:t>
            </a:r>
            <a:r>
              <a:rPr lang="en-US" altLang="zh-CN" sz="2000" dirty="0" smtClean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45—46</a:t>
            </a:r>
            <a:r>
              <a:rPr lang="zh-CN" altLang="en-US" sz="2000" dirty="0" smtClean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页的内容，</a:t>
            </a:r>
            <a:r>
              <a:rPr lang="zh-CN" altLang="en-US" sz="2000" dirty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勾画重点并做好</a:t>
            </a:r>
            <a:r>
              <a:rPr lang="zh-CN" altLang="en-US" sz="2000" dirty="0" smtClean="0"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批注。</a:t>
            </a:r>
            <a:endParaRPr lang="en-US" altLang="zh-CN" sz="2000" dirty="0"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7981950" y="8439468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887730" y="4084479"/>
            <a:ext cx="7285355" cy="464820"/>
          </a:xfrm>
          <a:prstGeom prst="rect">
            <a:avLst/>
          </a:prstGeom>
          <a:solidFill>
            <a:schemeClr val="accent2">
              <a:lumMod val="60000"/>
              <a:lumOff val="40000"/>
              <a:alpha val="92000"/>
            </a:schemeClr>
          </a:solidFill>
          <a:ln w="28575" cmpd="sng">
            <a:noFill/>
            <a:prstDash val="sysDash"/>
          </a:ln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国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已发现的古代文字中年代最早、体系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较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完整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的成熟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文字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64820" y="752221"/>
            <a:ext cx="1440180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>
                <a:solidFill>
                  <a:schemeClr val="bg1"/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effectLst/>
                <a:latin typeface="新宋体" panose="02010609030101010101" charset="-122"/>
                <a:ea typeface="新宋体" panose="02010609030101010101" charset="-122"/>
                <a:cs typeface="新宋体" panose="02010609030101010101" charset="-122"/>
                <a:sym typeface="+mn-ea"/>
              </a:rPr>
              <a:t>甲骨文</a:t>
            </a:r>
            <a:endParaRPr lang="zh-CN" altLang="en-US" sz="2400" b="1">
              <a:solidFill>
                <a:schemeClr val="bg1"/>
              </a:solidFill>
              <a:effectLst/>
              <a:latin typeface="新宋体" panose="02010609030101010101" charset="-122"/>
              <a:ea typeface="新宋体" panose="02010609030101010101" charset="-122"/>
              <a:cs typeface="新宋体" panose="02010609030101010101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1" name="文本框 26"/>
          <p:cNvSpPr txBox="1"/>
          <p:nvPr>
            <p:custDataLst>
              <p:tags r:id="rId10"/>
            </p:custDataLst>
          </p:nvPr>
        </p:nvSpPr>
        <p:spPr>
          <a:xfrm>
            <a:off x="827760" y="1250597"/>
            <a:ext cx="790476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商朝时期，人们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常用龟甲和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牛、羊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等兽骨对许多事情进行占卜，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把记录占卜情况的文字刻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在甲骨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上。这些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文字被称为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甲骨文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19" grpId="0" bldLvl="0" animBg="1"/>
      <p:bldP spid="2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5536" y="1419622"/>
            <a:ext cx="5720239" cy="280692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indent="811530">
              <a:lnSpc>
                <a:spcPct val="120000"/>
              </a:lnSpc>
              <a:defRPr sz="3200">
                <a:latin typeface="姥姥说媒(清)存素堂刻本简体" panose="020B0503020204020204" pitchFamily="34" charset="-122"/>
                <a:ea typeface="姥姥说媒(清)存素堂刻本简体" panose="020B0503020204020204" pitchFamily="34" charset="-122"/>
              </a:defRPr>
            </a:lvl1pPr>
          </a:lstStyle>
          <a:p>
            <a:pPr indent="533400"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商朝人</a:t>
            </a:r>
            <a:r>
              <a:rPr lang="zh-CN" altLang="en-US" sz="21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认为，动物</a:t>
            </a:r>
            <a:r>
              <a:rPr lang="zh-CN" altLang="en-US" sz="21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可以沟通人</a:t>
            </a:r>
            <a:r>
              <a:rPr lang="zh-CN" altLang="en-US" sz="21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的世界和神的</a:t>
            </a:r>
            <a:r>
              <a:rPr lang="zh-CN" altLang="en-US" sz="21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世界，于是</a:t>
            </a:r>
            <a:r>
              <a:rPr lang="zh-CN" altLang="en-US" sz="21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</a:t>
            </a:r>
            <a:r>
              <a:rPr lang="zh-CN" altLang="en-US" sz="21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占卜之术，</a:t>
            </a:r>
            <a:r>
              <a:rPr lang="zh-CN" altLang="en-US" sz="21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依靠动物骨骼的助力</a:t>
            </a:r>
            <a:r>
              <a:rPr lang="zh-CN" altLang="en-US" sz="21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，与祖先</a:t>
            </a:r>
            <a:r>
              <a:rPr lang="zh-CN" altLang="en-US" sz="21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进行沟通。</a:t>
            </a:r>
            <a:endParaRPr lang="en-US" altLang="zh-CN" sz="21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33400">
              <a:extLst>
                <a:ext uri="{35155182-B16C-46BC-9424-99874614C6A1}">
                  <wpsdc:indentchars xmlns:wpsdc="http://www.wps.cn/officeDocument/2017/drawingmlCustomData" val="200" checksum="2370871155"/>
                </a:ext>
              </a:extLst>
            </a:pPr>
            <a:r>
              <a:rPr lang="zh-CN" altLang="en-US" sz="21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“殷人尊神，率民以事神，先鬼而后礼。</a:t>
            </a:r>
            <a:r>
              <a:rPr lang="zh-CN" altLang="en-US" sz="21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 殷商</a:t>
            </a:r>
            <a:r>
              <a:rPr lang="zh-CN" altLang="en-US" sz="21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时期，国王在处理大小事务之前，都要用甲骨进行占卜，祈问鬼神，事后将所问之</a:t>
            </a:r>
            <a:r>
              <a:rPr lang="zh-CN" altLang="en-US" sz="2100" b="1" dirty="0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事刻</a:t>
            </a:r>
            <a:r>
              <a:rPr lang="zh-CN" altLang="en-US" sz="21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于甲骨上。 </a:t>
            </a:r>
            <a:endParaRPr lang="zh-CN" altLang="en-US" sz="21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613" l="0" r="94139">
                        <a14:foregroundMark x1="35256" y1="95265" x2="49267" y2="95613"/>
                        <a14:foregroundMark x1="94231" y1="84610" x2="94231" y2="772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5734068" y="586897"/>
            <a:ext cx="3199183" cy="420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95605" y="772160"/>
            <a:ext cx="1741805" cy="460375"/>
          </a:xfrm>
          <a:prstGeom prst="rect">
            <a:avLst/>
          </a:prstGeom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l">
              <a:buClrTx/>
              <a:buSzTx/>
              <a:buFontTx/>
            </a:pPr>
            <a:r>
              <a:rPr lang="en-US" altLang="zh-CN" sz="2400" b="1" spc="-15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造字特点：</a:t>
            </a:r>
            <a:endParaRPr lang="en-US" altLang="zh-CN" sz="2400" b="1" spc="-15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08043" y="786829"/>
            <a:ext cx="511457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538480" lvl="0" indent="-538480">
              <a:lnSpc>
                <a:spcPct val="100000"/>
              </a:lnSpc>
              <a:buSzPct val="92000"/>
              <a:defRPr sz="3200" b="1">
                <a:latin typeface="字魂95号-手刻宋" panose="00000500000000000000" pitchFamily="2" charset="-122"/>
                <a:ea typeface="字魂95号-手刻宋" panose="00000500000000000000" pitchFamily="2" charset="-122"/>
              </a:defRPr>
            </a:lvl1pPr>
          </a:lstStyle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象形、指事、会意、形声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6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49921" y="1352034"/>
            <a:ext cx="7244159" cy="3462761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043932" y="123825"/>
            <a:ext cx="2680196" cy="42037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甲骨文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与青铜器</a:t>
            </a:r>
            <a:endParaRPr lang="zh-CN" altLang="en-US" sz="2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895"/>
  <p:tag name="KSO_WM_BEAUTIFY_FLAG" val=""/>
</p:tagLst>
</file>

<file path=ppt/tags/tag101.xml><?xml version="1.0" encoding="utf-8"?>
<p:tagLst xmlns:p="http://schemas.openxmlformats.org/presentationml/2006/main">
  <p:tag name="AS_UNIQUEID" val="896"/>
  <p:tag name="KSO_WM_BEAUTIFY_FLAG" val=""/>
</p:tagLst>
</file>

<file path=ppt/tags/tag102.xml><?xml version="1.0" encoding="utf-8"?>
<p:tagLst xmlns:p="http://schemas.openxmlformats.org/presentationml/2006/main">
  <p:tag name="AS_UNIQUEID" val="444"/>
  <p:tag name="KSO_WM_BEAUTIFY_FLAG" val=""/>
</p:tagLst>
</file>

<file path=ppt/tags/tag103.xml><?xml version="1.0" encoding="utf-8"?>
<p:tagLst xmlns:p="http://schemas.openxmlformats.org/presentationml/2006/main">
  <p:tag name="AS_UNIQUEID" val="1303"/>
</p:tagLst>
</file>

<file path=ppt/tags/tag104.xml><?xml version="1.0" encoding="utf-8"?>
<p:tagLst xmlns:p="http://schemas.openxmlformats.org/presentationml/2006/main">
  <p:tag name="AS_UNIQUEID" val="1310"/>
</p:tagLst>
</file>

<file path=ppt/tags/tag105.xml><?xml version="1.0" encoding="utf-8"?>
<p:tagLst xmlns:p="http://schemas.openxmlformats.org/presentationml/2006/main">
  <p:tag name="AS_UNIQUEID" val="841"/>
</p:tagLst>
</file>

<file path=ppt/tags/tag106.xml><?xml version="1.0" encoding="utf-8"?>
<p:tagLst xmlns:p="http://schemas.openxmlformats.org/presentationml/2006/main">
  <p:tag name="AS_UNIQUEID" val="842"/>
  <p:tag name="KSO_WM_BEAUTIFY_FLAG" val=""/>
</p:tagLst>
</file>

<file path=ppt/tags/tag107.xml><?xml version="1.0" encoding="utf-8"?>
<p:tagLst xmlns:p="http://schemas.openxmlformats.org/presentationml/2006/main">
  <p:tag name="AS_UNIQUEID" val="843"/>
  <p:tag name="KSO_WM_BEAUTIFY_FLAG" val=""/>
</p:tagLst>
</file>

<file path=ppt/tags/tag108.xml><?xml version="1.0" encoding="utf-8"?>
<p:tagLst xmlns:p="http://schemas.openxmlformats.org/presentationml/2006/main">
  <p:tag name="AS_UNIQUEID" val="838"/>
</p:tagLst>
</file>

<file path=ppt/tags/tag109.xml><?xml version="1.0" encoding="utf-8"?>
<p:tagLst xmlns:p="http://schemas.openxmlformats.org/presentationml/2006/main">
  <p:tag name="AS_UNIQUEID" val="839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840"/>
  <p:tag name="KSO_WM_BEAUTIFY_FLAG" val=""/>
</p:tagLst>
</file>

<file path=ppt/tags/tag111.xml><?xml version="1.0" encoding="utf-8"?>
<p:tagLst xmlns:p="http://schemas.openxmlformats.org/presentationml/2006/main">
  <p:tag name="AS_UNIQUEID" val="840"/>
</p:tagLst>
</file>

<file path=ppt/tags/tag112.xml><?xml version="1.0" encoding="utf-8"?>
<p:tagLst xmlns:p="http://schemas.openxmlformats.org/presentationml/2006/main">
  <p:tag name="AS_UNIQUEID" val="844"/>
</p:tagLst>
</file>

<file path=ppt/tags/tag113.xml><?xml version="1.0" encoding="utf-8"?>
<p:tagLst xmlns:p="http://schemas.openxmlformats.org/presentationml/2006/main">
  <p:tag name="AS_UNIQUEID" val="845"/>
  <p:tag name="KSO_WM_BEAUTIFY_FLAG" val=""/>
</p:tagLst>
</file>

<file path=ppt/tags/tag114.xml><?xml version="1.0" encoding="utf-8"?>
<p:tagLst xmlns:p="http://schemas.openxmlformats.org/presentationml/2006/main">
  <p:tag name="AS_UNIQUEID" val="846"/>
  <p:tag name="KSO_WM_BEAUTIFY_FLAG" val=""/>
</p:tagLst>
</file>

<file path=ppt/tags/tag115.xml><?xml version="1.0" encoding="utf-8"?>
<p:tagLst xmlns:p="http://schemas.openxmlformats.org/presentationml/2006/main">
  <p:tag name="AS_UNIQUEID" val="847"/>
</p:tagLst>
</file>

<file path=ppt/tags/tag116.xml><?xml version="1.0" encoding="utf-8"?>
<p:tagLst xmlns:p="http://schemas.openxmlformats.org/presentationml/2006/main">
  <p:tag name="AS_UNIQUEID" val="848"/>
  <p:tag name="KSO_WM_BEAUTIFY_FLAG" val=""/>
</p:tagLst>
</file>

<file path=ppt/tags/tag117.xml><?xml version="1.0" encoding="utf-8"?>
<p:tagLst xmlns:p="http://schemas.openxmlformats.org/presentationml/2006/main">
  <p:tag name="AS_UNIQUEID" val="849"/>
  <p:tag name="KSO_WM_BEAUTIFY_FLAG" val=""/>
</p:tagLst>
</file>

<file path=ppt/tags/tag118.xml><?xml version="1.0" encoding="utf-8"?>
<p:tagLst xmlns:p="http://schemas.openxmlformats.org/presentationml/2006/main">
  <p:tag name="AS_UNIQUEID" val="841"/>
</p:tagLst>
</file>

<file path=ppt/tags/tag119.xml><?xml version="1.0" encoding="utf-8"?>
<p:tagLst xmlns:p="http://schemas.openxmlformats.org/presentationml/2006/main">
  <p:tag name="AS_UNIQUEID" val="1952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1952"/>
</p:tagLst>
</file>

<file path=ppt/tags/tag121.xml><?xml version="1.0" encoding="utf-8"?>
<p:tagLst xmlns:p="http://schemas.openxmlformats.org/presentationml/2006/main">
  <p:tag name="AS_UNIQUEID" val="903"/>
  <p:tag name="KSO_WM_BEAUTIFY_FLAG" val=""/>
</p:tagLst>
</file>

<file path=ppt/tags/tag122.xml><?xml version="1.0" encoding="utf-8"?>
<p:tagLst xmlns:p="http://schemas.openxmlformats.org/presentationml/2006/main">
  <p:tag name="AS_UNIQUEID" val="444"/>
  <p:tag name="KSO_WM_BEAUTIFY_FLAG" val=""/>
</p:tagLst>
</file>

<file path=ppt/tags/tag123.xml><?xml version="1.0" encoding="utf-8"?>
<p:tagLst xmlns:p="http://schemas.openxmlformats.org/presentationml/2006/main">
  <p:tag name="KSO_WM_SPECIAL_SOURCE" val="bdnull"/>
</p:tagLst>
</file>

<file path=ppt/tags/tag124.xml><?xml version="1.0" encoding="utf-8"?>
<p:tagLst xmlns:p="http://schemas.openxmlformats.org/presentationml/2006/main">
  <p:tag name="AS_UNIQUEID" val="902"/>
  <p:tag name="KSO_WM_BEAUTIFY_FLAG" val=""/>
</p:tagLst>
</file>

<file path=ppt/tags/tag125.xml><?xml version="1.0" encoding="utf-8"?>
<p:tagLst xmlns:p="http://schemas.openxmlformats.org/presentationml/2006/main">
  <p:tag name="AS_UNIQUEID" val="903"/>
</p:tagLst>
</file>

<file path=ppt/tags/tag126.xml><?xml version="1.0" encoding="utf-8"?>
<p:tagLst xmlns:p="http://schemas.openxmlformats.org/presentationml/2006/main">
  <p:tag name="AS_UNIQUEID" val="904"/>
  <p:tag name="KSO_WM_BEAUTIFY_FLAG" val=""/>
</p:tagLst>
</file>

<file path=ppt/tags/tag127.xml><?xml version="1.0" encoding="utf-8"?>
<p:tagLst xmlns:p="http://schemas.openxmlformats.org/presentationml/2006/main">
  <p:tag name="AS_UNIQUEID" val="1271"/>
</p:tagLst>
</file>

<file path=ppt/tags/tag128.xml><?xml version="1.0" encoding="utf-8"?>
<p:tagLst xmlns:p="http://schemas.openxmlformats.org/presentationml/2006/main">
  <p:tag name="AS_UNIQUEID" val="1272"/>
</p:tagLst>
</file>

<file path=ppt/tags/tag129.xml><?xml version="1.0" encoding="utf-8"?>
<p:tagLst xmlns:p="http://schemas.openxmlformats.org/presentationml/2006/main">
  <p:tag name="AS_UNIQUEID" val="1273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1274"/>
  <p:tag name="KSO_WM_BEAUTIFY_FLAG" val=""/>
</p:tagLst>
</file>

<file path=ppt/tags/tag131.xml><?xml version="1.0" encoding="utf-8"?>
<p:tagLst xmlns:p="http://schemas.openxmlformats.org/presentationml/2006/main">
  <p:tag name="AS_UNIQUEID" val="1275"/>
  <p:tag name="KSO_WM_BEAUTIFY_FLAG" val=""/>
</p:tagLst>
</file>

<file path=ppt/tags/tag132.xml><?xml version="1.0" encoding="utf-8"?>
<p:tagLst xmlns:p="http://schemas.openxmlformats.org/presentationml/2006/main">
  <p:tag name="AS_UNIQUEID" val="1276"/>
  <p:tag name="KSO_WM_BEAUTIFY_FLAG" val=""/>
</p:tagLst>
</file>

<file path=ppt/tags/tag133.xml><?xml version="1.0" encoding="utf-8"?>
<p:tagLst xmlns:p="http://schemas.openxmlformats.org/presentationml/2006/main">
  <p:tag name="AS_UNIQUEID" val="1277"/>
</p:tagLst>
</file>

<file path=ppt/tags/tag134.xml><?xml version="1.0" encoding="utf-8"?>
<p:tagLst xmlns:p="http://schemas.openxmlformats.org/presentationml/2006/main">
  <p:tag name="AS_UNIQUEID" val="1278"/>
  <p:tag name="KSO_WM_BEAUTIFY_FLAG" val=""/>
</p:tagLst>
</file>

<file path=ppt/tags/tag135.xml><?xml version="1.0" encoding="utf-8"?>
<p:tagLst xmlns:p="http://schemas.openxmlformats.org/presentationml/2006/main">
  <p:tag name="AS_UNIQUEID" val="1279"/>
  <p:tag name="KSO_WM_BEAUTIFY_FLAG" val=""/>
</p:tagLst>
</file>

<file path=ppt/tags/tag136.xml><?xml version="1.0" encoding="utf-8"?>
<p:tagLst xmlns:p="http://schemas.openxmlformats.org/presentationml/2006/main">
  <p:tag name="AS_UNIQUEID" val="1280"/>
</p:tagLst>
</file>

<file path=ppt/tags/tag137.xml><?xml version="1.0" encoding="utf-8"?>
<p:tagLst xmlns:p="http://schemas.openxmlformats.org/presentationml/2006/main">
  <p:tag name="AS_UNIQUEID" val="1281"/>
  <p:tag name="KSO_WM_BEAUTIFY_FLAG" val=""/>
</p:tagLst>
</file>

<file path=ppt/tags/tag138.xml><?xml version="1.0" encoding="utf-8"?>
<p:tagLst xmlns:p="http://schemas.openxmlformats.org/presentationml/2006/main">
  <p:tag name="AS_UNIQUEID" val="1282"/>
  <p:tag name="KSO_WM_BEAUTIFY_FLAG" val=""/>
</p:tagLst>
</file>

<file path=ppt/tags/tag139.xml><?xml version="1.0" encoding="utf-8"?>
<p:tagLst xmlns:p="http://schemas.openxmlformats.org/presentationml/2006/main">
  <p:tag name="AS_UNIQUEID" val="1283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1284"/>
  <p:tag name="KSO_WM_BEAUTIFY_FLAG" val=""/>
</p:tagLst>
</file>

<file path=ppt/tags/tag141.xml><?xml version="1.0" encoding="utf-8"?>
<p:tagLst xmlns:p="http://schemas.openxmlformats.org/presentationml/2006/main">
  <p:tag name="AS_UNIQUEID" val="1285"/>
  <p:tag name="KSO_WM_BEAUTIFY_FLAG" val=""/>
</p:tagLst>
</file>

<file path=ppt/tags/tag142.xml><?xml version="1.0" encoding="utf-8"?>
<p:tagLst xmlns:p="http://schemas.openxmlformats.org/presentationml/2006/main">
  <p:tag name="AS_UNIQUEID" val="1286"/>
</p:tagLst>
</file>

<file path=ppt/tags/tag143.xml><?xml version="1.0" encoding="utf-8"?>
<p:tagLst xmlns:p="http://schemas.openxmlformats.org/presentationml/2006/main">
  <p:tag name="AS_UNIQUEID" val="1287"/>
  <p:tag name="KSO_WM_BEAUTIFY_FLAG" val=""/>
</p:tagLst>
</file>

<file path=ppt/tags/tag144.xml><?xml version="1.0" encoding="utf-8"?>
<p:tagLst xmlns:p="http://schemas.openxmlformats.org/presentationml/2006/main">
  <p:tag name="AS_UNIQUEID" val="1288"/>
  <p:tag name="KSO_WM_BEAUTIFY_FLAG" val=""/>
</p:tagLst>
</file>

<file path=ppt/tags/tag145.xml><?xml version="1.0" encoding="utf-8"?>
<p:tagLst xmlns:p="http://schemas.openxmlformats.org/presentationml/2006/main">
  <p:tag name="AS_UNIQUEID" val="1289"/>
</p:tagLst>
</file>

<file path=ppt/tags/tag146.xml><?xml version="1.0" encoding="utf-8"?>
<p:tagLst xmlns:p="http://schemas.openxmlformats.org/presentationml/2006/main">
  <p:tag name="AS_UNIQUEID" val="1290"/>
  <p:tag name="KSO_WM_BEAUTIFY_FLAG" val=""/>
</p:tagLst>
</file>

<file path=ppt/tags/tag147.xml><?xml version="1.0" encoding="utf-8"?>
<p:tagLst xmlns:p="http://schemas.openxmlformats.org/presentationml/2006/main">
  <p:tag name="AS_UNIQUEID" val="1291"/>
  <p:tag name="KSO_WM_BEAUTIFY_FLAG" val=""/>
</p:tagLst>
</file>

<file path=ppt/tags/tag148.xml><?xml version="1.0" encoding="utf-8"?>
<p:tagLst xmlns:p="http://schemas.openxmlformats.org/presentationml/2006/main">
  <p:tag name="AS_UNIQUEID" val="1292"/>
</p:tagLst>
</file>

<file path=ppt/tags/tag149.xml><?xml version="1.0" encoding="utf-8"?>
<p:tagLst xmlns:p="http://schemas.openxmlformats.org/presentationml/2006/main">
  <p:tag name="AS_UNIQUEID" val="1293"/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AS_UNIQUEID" val="1294"/>
  <p:tag name="KSO_WM_BEAUTIFY_FLAG" val=""/>
</p:tagLst>
</file>

<file path=ppt/tags/tag151.xml><?xml version="1.0" encoding="utf-8"?>
<p:tagLst xmlns:p="http://schemas.openxmlformats.org/presentationml/2006/main">
  <p:tag name="AS_UNIQUEID" val="1295"/>
  <p:tag name="KSO_WM_BEAUTIFY_FLAG" val=""/>
</p:tagLst>
</file>

<file path=ppt/tags/tag152.xml><?xml version="1.0" encoding="utf-8"?>
<p:tagLst xmlns:p="http://schemas.openxmlformats.org/presentationml/2006/main">
  <p:tag name="AS_UNIQUEID" val="1296"/>
  <p:tag name="KSO_WM_BEAUTIFY_FLAG" val=""/>
</p:tagLst>
</file>

<file path=ppt/tags/tag153.xml><?xml version="1.0" encoding="utf-8"?>
<p:tagLst xmlns:p="http://schemas.openxmlformats.org/presentationml/2006/main">
  <p:tag name="AS_UNIQUEID" val="1297"/>
  <p:tag name="KSO_WM_BEAUTIFY_FLAG" val=""/>
</p:tagLst>
</file>

<file path=ppt/tags/tag154.xml><?xml version="1.0" encoding="utf-8"?>
<p:tagLst xmlns:p="http://schemas.openxmlformats.org/presentationml/2006/main">
  <p:tag name="AS_UNIQUEID" val="1298"/>
  <p:tag name="KSO_WM_BEAUTIFY_FLAG" val=""/>
</p:tagLst>
</file>

<file path=ppt/tags/tag155.xml><?xml version="1.0" encoding="utf-8"?>
<p:tagLst xmlns:p="http://schemas.openxmlformats.org/presentationml/2006/main">
  <p:tag name="AS_UNIQUEID" val="1299"/>
  <p:tag name="KSO_WM_BEAUTIFY_FLAG" val=""/>
</p:tagLst>
</file>

<file path=ppt/tags/tag156.xml><?xml version="1.0" encoding="utf-8"?>
<p:tagLst xmlns:p="http://schemas.openxmlformats.org/presentationml/2006/main">
  <p:tag name="AS_UNIQUEID" val="1300"/>
  <p:tag name="KSO_WM_BEAUTIFY_FLAG" val=""/>
</p:tagLst>
</file>

<file path=ppt/tags/tag157.xml><?xml version="1.0" encoding="utf-8"?>
<p:tagLst xmlns:p="http://schemas.openxmlformats.org/presentationml/2006/main">
  <p:tag name="AS_UNIQUEID" val="12473"/>
  <p:tag name="KSO_WM_BEAUTIFY_FLAG" val=""/>
</p:tagLst>
</file>

<file path=ppt/tags/tag158.xml><?xml version="1.0" encoding="utf-8"?>
<p:tagLst xmlns:p="http://schemas.openxmlformats.org/presentationml/2006/main">
  <p:tag name="AS_UNIQUEID" val="444"/>
  <p:tag name="KSO_WM_BEAUTIFY_FLAG" val=""/>
</p:tagLst>
</file>

<file path=ppt/tags/tag159.xml><?xml version="1.0" encoding="utf-8"?>
<p:tagLst xmlns:p="http://schemas.openxmlformats.org/presentationml/2006/main">
  <p:tag name="AS_UNIQUEID" val="738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60.xml><?xml version="1.0" encoding="utf-8"?>
<p:tagLst xmlns:p="http://schemas.openxmlformats.org/presentationml/2006/main">
  <p:tag name="AS_UNIQUEID" val="1025"/>
</p:tagLst>
</file>

<file path=ppt/tags/tag161.xml><?xml version="1.0" encoding="utf-8"?>
<p:tagLst xmlns:p="http://schemas.openxmlformats.org/presentationml/2006/main">
  <p:tag name="AS_UNIQUEID" val="1026"/>
</p:tagLst>
</file>

<file path=ppt/tags/tag162.xml><?xml version="1.0" encoding="utf-8"?>
<p:tagLst xmlns:p="http://schemas.openxmlformats.org/presentationml/2006/main">
  <p:tag name="AS_UNIQUEID" val="1027"/>
</p:tagLst>
</file>

<file path=ppt/tags/tag163.xml><?xml version="1.0" encoding="utf-8"?>
<p:tagLst xmlns:p="http://schemas.openxmlformats.org/presentationml/2006/main">
  <p:tag name="AS_UNIQUEID" val="1028"/>
</p:tagLst>
</file>

<file path=ppt/tags/tag164.xml><?xml version="1.0" encoding="utf-8"?>
<p:tagLst xmlns:p="http://schemas.openxmlformats.org/presentationml/2006/main">
  <p:tag name="AS_UNIQUEID" val="1029"/>
</p:tagLst>
</file>

<file path=ppt/tags/tag165.xml><?xml version="1.0" encoding="utf-8"?>
<p:tagLst xmlns:p="http://schemas.openxmlformats.org/presentationml/2006/main">
  <p:tag name="AS_UNIQUEID" val="11525"/>
  <p:tag name="KSO_WM_BEAUTIFY_FLAG" val=""/>
</p:tagLst>
</file>

<file path=ppt/tags/tag166.xml><?xml version="1.0" encoding="utf-8"?>
<p:tagLst xmlns:p="http://schemas.openxmlformats.org/presentationml/2006/main">
  <p:tag name="AS_UNIQUEID" val="444"/>
  <p:tag name="KSO_WM_BEAUTIFY_FLAG" val="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8.xml><?xml version="1.0" encoding="utf-8"?>
<p:tagLst xmlns:p="http://schemas.openxmlformats.org/presentationml/2006/main">
  <p:tag name="AS_UNIQUEID" val="2798"/>
</p:tagLst>
</file>

<file path=ppt/tags/tag169.xml><?xml version="1.0" encoding="utf-8"?>
<p:tagLst xmlns:p="http://schemas.openxmlformats.org/presentationml/2006/main">
  <p:tag name="AS_UNIQUEID" val="2799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AS_UNIQUEID" val="2800"/>
</p:tagLst>
</file>

<file path=ppt/tags/tag171.xml><?xml version="1.0" encoding="utf-8"?>
<p:tagLst xmlns:p="http://schemas.openxmlformats.org/presentationml/2006/main">
  <p:tag name="AS_UNIQUEID" val="2801"/>
</p:tagLst>
</file>

<file path=ppt/tags/tag172.xml><?xml version="1.0" encoding="utf-8"?>
<p:tagLst xmlns:p="http://schemas.openxmlformats.org/presentationml/2006/main">
  <p:tag name="AS_UNIQUEID" val="2802"/>
</p:tagLst>
</file>

<file path=ppt/tags/tag173.xml><?xml version="1.0" encoding="utf-8"?>
<p:tagLst xmlns:p="http://schemas.openxmlformats.org/presentationml/2006/main">
  <p:tag name="AS_UNIQUEID" val="2803"/>
</p:tagLst>
</file>

<file path=ppt/tags/tag174.xml><?xml version="1.0" encoding="utf-8"?>
<p:tagLst xmlns:p="http://schemas.openxmlformats.org/presentationml/2006/main">
  <p:tag name="AS_UNIQUEID" val="2804"/>
</p:tagLst>
</file>

<file path=ppt/tags/tag175.xml><?xml version="1.0" encoding="utf-8"?>
<p:tagLst xmlns:p="http://schemas.openxmlformats.org/presentationml/2006/main">
  <p:tag name="AS_UNIQUEID" val="2805"/>
</p:tagLst>
</file>

<file path=ppt/tags/tag176.xml><?xml version="1.0" encoding="utf-8"?>
<p:tagLst xmlns:p="http://schemas.openxmlformats.org/presentationml/2006/main">
  <p:tag name="AS_UNIQUEID" val="2806"/>
</p:tagLst>
</file>

<file path=ppt/tags/tag177.xml><?xml version="1.0" encoding="utf-8"?>
<p:tagLst xmlns:p="http://schemas.openxmlformats.org/presentationml/2006/main">
  <p:tag name="AS_UNIQUEID" val="2811"/>
</p:tagLst>
</file>

<file path=ppt/tags/tag178.xml><?xml version="1.0" encoding="utf-8"?>
<p:tagLst xmlns:p="http://schemas.openxmlformats.org/presentationml/2006/main">
  <p:tag name="AS_UNIQUEID" val="2812"/>
</p:tagLst>
</file>

<file path=ppt/tags/tag179.xml><?xml version="1.0" encoding="utf-8"?>
<p:tagLst xmlns:p="http://schemas.openxmlformats.org/presentationml/2006/main">
  <p:tag name="AS_UNIQUEID" val="2813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AS_UNIQUEID" val="2814"/>
</p:tagLst>
</file>

<file path=ppt/tags/tag181.xml><?xml version="1.0" encoding="utf-8"?>
<p:tagLst xmlns:p="http://schemas.openxmlformats.org/presentationml/2006/main">
  <p:tag name="AS_UNIQUEID" val="746"/>
  <p:tag name="KSO_WM_BEAUTIFY_FLAG" val=""/>
</p:tagLst>
</file>

<file path=ppt/tags/tag182.xml><?xml version="1.0" encoding="utf-8"?>
<p:tagLst xmlns:p="http://schemas.openxmlformats.org/presentationml/2006/main">
  <p:tag name="AS_UNIQUEID" val="444"/>
  <p:tag name="KSO_WM_BEAUTIFY_FLAG" val=""/>
</p:tagLst>
</file>

<file path=ppt/tags/tag183.xml><?xml version="1.0" encoding="utf-8"?>
<p:tagLst xmlns:p="http://schemas.openxmlformats.org/presentationml/2006/main">
  <p:tag name="AS_UNIQUEID" val="2794"/>
</p:tagLst>
</file>

<file path=ppt/tags/tag184.xml><?xml version="1.0" encoding="utf-8"?>
<p:tagLst xmlns:p="http://schemas.openxmlformats.org/presentationml/2006/main">
  <p:tag name="AS_UNIQUEID" val="2795"/>
</p:tagLst>
</file>

<file path=ppt/tags/tag185.xml><?xml version="1.0" encoding="utf-8"?>
<p:tagLst xmlns:p="http://schemas.openxmlformats.org/presentationml/2006/main">
  <p:tag name="AS_UNIQUEID" val="2796"/>
</p:tagLst>
</file>

<file path=ppt/tags/tag186.xml><?xml version="1.0" encoding="utf-8"?>
<p:tagLst xmlns:p="http://schemas.openxmlformats.org/presentationml/2006/main">
  <p:tag name="AS_UNIQUEID" val="2816"/>
</p:tagLst>
</file>

<file path=ppt/tags/tag187.xml><?xml version="1.0" encoding="utf-8"?>
<p:tagLst xmlns:p="http://schemas.openxmlformats.org/presentationml/2006/main">
  <p:tag name="AS_UNIQUEID" val="2817"/>
</p:tagLst>
</file>

<file path=ppt/tags/tag188.xml><?xml version="1.0" encoding="utf-8"?>
<p:tagLst xmlns:p="http://schemas.openxmlformats.org/presentationml/2006/main">
  <p:tag name="AS_UNIQUEID" val="2818"/>
</p:tagLst>
</file>

<file path=ppt/tags/tag189.xml><?xml version="1.0" encoding="utf-8"?>
<p:tagLst xmlns:p="http://schemas.openxmlformats.org/presentationml/2006/main">
  <p:tag name="AS_UNIQUEID" val="2819"/>
</p:tagLst>
</file>

<file path=ppt/tags/tag19.xml><?xml version="1.0" encoding="utf-8"?>
<p:tagLst xmlns:p="http://schemas.openxmlformats.org/presentationml/2006/main">
  <p:tag name="AS_UNIQUEID" val="1185"/>
  <p:tag name="KSO_WM_BEAUTIFY_FLAG" val=""/>
</p:tagLst>
</file>

<file path=ppt/tags/tag190.xml><?xml version="1.0" encoding="utf-8"?>
<p:tagLst xmlns:p="http://schemas.openxmlformats.org/presentationml/2006/main">
  <p:tag name="AS_UNIQUEID" val="2820"/>
</p:tagLst>
</file>

<file path=ppt/tags/tag191.xml><?xml version="1.0" encoding="utf-8"?>
<p:tagLst xmlns:p="http://schemas.openxmlformats.org/presentationml/2006/main">
  <p:tag name="AS_UNIQUEID" val="2821"/>
</p:tagLst>
</file>

<file path=ppt/tags/tag192.xml><?xml version="1.0" encoding="utf-8"?>
<p:tagLst xmlns:p="http://schemas.openxmlformats.org/presentationml/2006/main">
  <p:tag name="AS_UNIQUEID" val="2822"/>
</p:tagLst>
</file>

<file path=ppt/tags/tag193.xml><?xml version="1.0" encoding="utf-8"?>
<p:tagLst xmlns:p="http://schemas.openxmlformats.org/presentationml/2006/main">
  <p:tag name="AS_UNIQUEID" val="2823"/>
</p:tagLst>
</file>

<file path=ppt/tags/tag194.xml><?xml version="1.0" encoding="utf-8"?>
<p:tagLst xmlns:p="http://schemas.openxmlformats.org/presentationml/2006/main">
  <p:tag name="AS_UNIQUEID" val="2824"/>
</p:tagLst>
</file>

<file path=ppt/tags/tag195.xml><?xml version="1.0" encoding="utf-8"?>
<p:tagLst xmlns:p="http://schemas.openxmlformats.org/presentationml/2006/main">
  <p:tag name="AS_UNIQUEID" val="2825"/>
</p:tagLst>
</file>

<file path=ppt/tags/tag196.xml><?xml version="1.0" encoding="utf-8"?>
<p:tagLst xmlns:p="http://schemas.openxmlformats.org/presentationml/2006/main">
  <p:tag name="AS_UNIQUEID" val="2826"/>
</p:tagLst>
</file>

<file path=ppt/tags/tag197.xml><?xml version="1.0" encoding="utf-8"?>
<p:tagLst xmlns:p="http://schemas.openxmlformats.org/presentationml/2006/main">
  <p:tag name="AS_UNIQUEID" val="2827"/>
</p:tagLst>
</file>

<file path=ppt/tags/tag198.xml><?xml version="1.0" encoding="utf-8"?>
<p:tagLst xmlns:p="http://schemas.openxmlformats.org/presentationml/2006/main">
  <p:tag name="AS_UNIQUEID" val="2828"/>
</p:tagLst>
</file>

<file path=ppt/tags/tag199.xml><?xml version="1.0" encoding="utf-8"?>
<p:tagLst xmlns:p="http://schemas.openxmlformats.org/presentationml/2006/main">
  <p:tag name="AS_UNIQUEID" val="2829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AS_UNIQUEID" val="2834"/>
</p:tagLst>
</file>

<file path=ppt/tags/tag201.xml><?xml version="1.0" encoding="utf-8"?>
<p:tagLst xmlns:p="http://schemas.openxmlformats.org/presentationml/2006/main">
  <p:tag name="AS_UNIQUEID" val="2835"/>
</p:tagLst>
</file>

<file path=ppt/tags/tag202.xml><?xml version="1.0" encoding="utf-8"?>
<p:tagLst xmlns:p="http://schemas.openxmlformats.org/presentationml/2006/main">
  <p:tag name="AS_UNIQUEID" val="444"/>
  <p:tag name="KSO_WM_BEAUTIFY_FLAG" val=""/>
</p:tagLst>
</file>

<file path=ppt/tags/tag203.xml><?xml version="1.0" encoding="utf-8"?>
<p:tagLst xmlns:p="http://schemas.openxmlformats.org/presentationml/2006/main">
  <p:tag name="AS_UNIQUEID" val="2840"/>
</p:tagLst>
</file>

<file path=ppt/tags/tag204.xml><?xml version="1.0" encoding="utf-8"?>
<p:tagLst xmlns:p="http://schemas.openxmlformats.org/presentationml/2006/main">
  <p:tag name="AS_UNIQUEID" val="2841"/>
</p:tagLst>
</file>

<file path=ppt/tags/tag205.xml><?xml version="1.0" encoding="utf-8"?>
<p:tagLst xmlns:p="http://schemas.openxmlformats.org/presentationml/2006/main">
  <p:tag name="AS_UNIQUEID" val="2842"/>
</p:tagLst>
</file>

<file path=ppt/tags/tag206.xml><?xml version="1.0" encoding="utf-8"?>
<p:tagLst xmlns:p="http://schemas.openxmlformats.org/presentationml/2006/main">
  <p:tag name="AS_UNIQUEID" val="2843"/>
</p:tagLst>
</file>

<file path=ppt/tags/tag207.xml><?xml version="1.0" encoding="utf-8"?>
<p:tagLst xmlns:p="http://schemas.openxmlformats.org/presentationml/2006/main">
  <p:tag name="AS_UNIQUEID" val="2844"/>
</p:tagLst>
</file>

<file path=ppt/tags/tag208.xml><?xml version="1.0" encoding="utf-8"?>
<p:tagLst xmlns:p="http://schemas.openxmlformats.org/presentationml/2006/main">
  <p:tag name="AS_UNIQUEID" val="2846"/>
</p:tagLst>
</file>

<file path=ppt/tags/tag209.xml><?xml version="1.0" encoding="utf-8"?>
<p:tagLst xmlns:p="http://schemas.openxmlformats.org/presentationml/2006/main">
  <p:tag name="AS_UNIQUEID" val="2847"/>
</p:tagLst>
</file>

<file path=ppt/tags/tag21.xml><?xml version="1.0" encoding="utf-8"?>
<p:tagLst xmlns:p="http://schemas.openxmlformats.org/presentationml/2006/main">
  <p:tag name="KSO_WM_BEAUTIFY_FLAG" val=""/>
</p:tagLst>
</file>

<file path=ppt/tags/tag210.xml><?xml version="1.0" encoding="utf-8"?>
<p:tagLst xmlns:p="http://schemas.openxmlformats.org/presentationml/2006/main">
  <p:tag name="AS_UNIQUEID" val="2849"/>
</p:tagLst>
</file>

<file path=ppt/tags/tag211.xml><?xml version="1.0" encoding="utf-8"?>
<p:tagLst xmlns:p="http://schemas.openxmlformats.org/presentationml/2006/main">
  <p:tag name="AS_UNIQUEID" val="2850"/>
</p:tagLst>
</file>

<file path=ppt/tags/tag212.xml><?xml version="1.0" encoding="utf-8"?>
<p:tagLst xmlns:p="http://schemas.openxmlformats.org/presentationml/2006/main">
  <p:tag name="AS_UNIQUEID" val="2851"/>
</p:tagLst>
</file>

<file path=ppt/tags/tag213.xml><?xml version="1.0" encoding="utf-8"?>
<p:tagLst xmlns:p="http://schemas.openxmlformats.org/presentationml/2006/main">
  <p:tag name="AS_UNIQUEID" val="2852"/>
</p:tagLst>
</file>

<file path=ppt/tags/tag214.xml><?xml version="1.0" encoding="utf-8"?>
<p:tagLst xmlns:p="http://schemas.openxmlformats.org/presentationml/2006/main">
  <p:tag name="AS_UNIQUEID" val="2856"/>
</p:tagLst>
</file>

<file path=ppt/tags/tag215.xml><?xml version="1.0" encoding="utf-8"?>
<p:tagLst xmlns:p="http://schemas.openxmlformats.org/presentationml/2006/main">
  <p:tag name="AS_UNIQUEID" val="2857"/>
</p:tagLst>
</file>

<file path=ppt/tags/tag216.xml><?xml version="1.0" encoding="utf-8"?>
<p:tagLst xmlns:p="http://schemas.openxmlformats.org/presentationml/2006/main">
  <p:tag name="AS_UNIQUEID" val="444"/>
  <p:tag name="KSO_WM_BEAUTIFY_FLAG" val=""/>
</p:tagLst>
</file>

<file path=ppt/tags/tag217.xml><?xml version="1.0" encoding="utf-8"?>
<p:tagLst xmlns:p="http://schemas.openxmlformats.org/presentationml/2006/main">
  <p:tag name="AS_UNIQUEID" val="2859"/>
</p:tagLst>
</file>

<file path=ppt/tags/tag218.xml><?xml version="1.0" encoding="utf-8"?>
<p:tagLst xmlns:p="http://schemas.openxmlformats.org/presentationml/2006/main">
  <p:tag name="AS_UNIQUEID" val="2860"/>
</p:tagLst>
</file>

<file path=ppt/tags/tag219.xml><?xml version="1.0" encoding="utf-8"?>
<p:tagLst xmlns:p="http://schemas.openxmlformats.org/presentationml/2006/main">
  <p:tag name="AS_UNIQUEID" val="2861"/>
</p:tagLst>
</file>

<file path=ppt/tags/tag22.xml><?xml version="1.0" encoding="utf-8"?>
<p:tagLst xmlns:p="http://schemas.openxmlformats.org/presentationml/2006/main">
  <p:tag name="KSO_WM_BEAUTIFY_FLAG" val=""/>
</p:tagLst>
</file>

<file path=ppt/tags/tag220.xml><?xml version="1.0" encoding="utf-8"?>
<p:tagLst xmlns:p="http://schemas.openxmlformats.org/presentationml/2006/main">
  <p:tag name="AS_UNIQUEID" val="2862"/>
</p:tagLst>
</file>

<file path=ppt/tags/tag221.xml><?xml version="1.0" encoding="utf-8"?>
<p:tagLst xmlns:p="http://schemas.openxmlformats.org/presentationml/2006/main">
  <p:tag name="AS_UNIQUEID" val="2863"/>
</p:tagLst>
</file>

<file path=ppt/tags/tag222.xml><?xml version="1.0" encoding="utf-8"?>
<p:tagLst xmlns:p="http://schemas.openxmlformats.org/presentationml/2006/main">
  <p:tag name="AS_UNIQUEID" val="2864"/>
</p:tagLst>
</file>

<file path=ppt/tags/tag223.xml><?xml version="1.0" encoding="utf-8"?>
<p:tagLst xmlns:p="http://schemas.openxmlformats.org/presentationml/2006/main">
  <p:tag name="AS_UNIQUEID" val="2865"/>
</p:tagLst>
</file>

<file path=ppt/tags/tag224.xml><?xml version="1.0" encoding="utf-8"?>
<p:tagLst xmlns:p="http://schemas.openxmlformats.org/presentationml/2006/main">
  <p:tag name="AS_UNIQUEID" val="2870"/>
</p:tagLst>
</file>

<file path=ppt/tags/tag225.xml><?xml version="1.0" encoding="utf-8"?>
<p:tagLst xmlns:p="http://schemas.openxmlformats.org/presentationml/2006/main">
  <p:tag name="AS_UNIQUEID" val="2871"/>
</p:tagLst>
</file>

<file path=ppt/tags/tag226.xml><?xml version="1.0" encoding="utf-8"?>
<p:tagLst xmlns:p="http://schemas.openxmlformats.org/presentationml/2006/main">
  <p:tag name="AS_UNIQUEID" val="444"/>
  <p:tag name="KSO_WM_BEAUTIFY_FLAG" val=""/>
</p:tagLst>
</file>

<file path=ppt/tags/tag227.xml><?xml version="1.0" encoding="utf-8"?>
<p:tagLst xmlns:p="http://schemas.openxmlformats.org/presentationml/2006/main">
  <p:tag name="AS_UNIQUEID" val="2877"/>
</p:tagLst>
</file>

<file path=ppt/tags/tag228.xml><?xml version="1.0" encoding="utf-8"?>
<p:tagLst xmlns:p="http://schemas.openxmlformats.org/presentationml/2006/main">
  <p:tag name="AS_UNIQUEID" val="2878"/>
</p:tagLst>
</file>

<file path=ppt/tags/tag229.xml><?xml version="1.0" encoding="utf-8"?>
<p:tagLst xmlns:p="http://schemas.openxmlformats.org/presentationml/2006/main">
  <p:tag name="AS_UNIQUEID" val="2882"/>
</p:tagLst>
</file>

<file path=ppt/tags/tag23.xml><?xml version="1.0" encoding="utf-8"?>
<p:tagLst xmlns:p="http://schemas.openxmlformats.org/presentationml/2006/main">
  <p:tag name="KSO_WM_BEAUTIFY_FLAG" val=""/>
</p:tagLst>
</file>

<file path=ppt/tags/tag230.xml><?xml version="1.0" encoding="utf-8"?>
<p:tagLst xmlns:p="http://schemas.openxmlformats.org/presentationml/2006/main">
  <p:tag name="AS_UNIQUEID" val="2883"/>
</p:tagLst>
</file>

<file path=ppt/tags/tag231.xml><?xml version="1.0" encoding="utf-8"?>
<p:tagLst xmlns:p="http://schemas.openxmlformats.org/presentationml/2006/main">
  <p:tag name="AS_UNIQUEID" val="2884"/>
</p:tagLst>
</file>

<file path=ppt/tags/tag232.xml><?xml version="1.0" encoding="utf-8"?>
<p:tagLst xmlns:p="http://schemas.openxmlformats.org/presentationml/2006/main">
  <p:tag name="AS_UNIQUEID" val="2885"/>
</p:tagLst>
</file>

<file path=ppt/tags/tag233.xml><?xml version="1.0" encoding="utf-8"?>
<p:tagLst xmlns:p="http://schemas.openxmlformats.org/presentationml/2006/main">
  <p:tag name="AS_UNIQUEID" val="2886"/>
</p:tagLst>
</file>

<file path=ppt/tags/tag234.xml><?xml version="1.0" encoding="utf-8"?>
<p:tagLst xmlns:p="http://schemas.openxmlformats.org/presentationml/2006/main">
  <p:tag name="AS_UNIQUEID" val="2887"/>
</p:tagLst>
</file>

<file path=ppt/tags/tag235.xml><?xml version="1.0" encoding="utf-8"?>
<p:tagLst xmlns:p="http://schemas.openxmlformats.org/presentationml/2006/main">
  <p:tag name="AS_UNIQUEID" val="444"/>
  <p:tag name="KSO_WM_BEAUTIFY_FLAG" val=""/>
</p:tagLst>
</file>

<file path=ppt/tags/tag236.xml><?xml version="1.0" encoding="utf-8"?>
<p:tagLst xmlns:p="http://schemas.openxmlformats.org/presentationml/2006/main">
  <p:tag name="AS_UNIQUEID" val="1092"/>
</p:tagLst>
</file>

<file path=ppt/tags/tag237.xml><?xml version="1.0" encoding="utf-8"?>
<p:tagLst xmlns:p="http://schemas.openxmlformats.org/presentationml/2006/main">
  <p:tag name="AS_UNIQUEID" val="1093"/>
</p:tagLst>
</file>

<file path=ppt/tags/tag238.xml><?xml version="1.0" encoding="utf-8"?>
<p:tagLst xmlns:p="http://schemas.openxmlformats.org/presentationml/2006/main">
  <p:tag name="AS_UNIQUEID" val="1094"/>
</p:tagLst>
</file>

<file path=ppt/tags/tag239.xml><?xml version="1.0" encoding="utf-8"?>
<p:tagLst xmlns:p="http://schemas.openxmlformats.org/presentationml/2006/main">
  <p:tag name="AS_UNIQUEID" val="1095"/>
</p:tagLst>
</file>

<file path=ppt/tags/tag24.xml><?xml version="1.0" encoding="utf-8"?>
<p:tagLst xmlns:p="http://schemas.openxmlformats.org/presentationml/2006/main">
  <p:tag name="KSO_WM_BEAUTIFY_FLAG" val=""/>
</p:tagLst>
</file>

<file path=ppt/tags/tag240.xml><?xml version="1.0" encoding="utf-8"?>
<p:tagLst xmlns:p="http://schemas.openxmlformats.org/presentationml/2006/main">
  <p:tag name="AS_UNIQUEID" val="1096"/>
  <p:tag name="KSO_WM_BEAUTIFY_FLAG" val=""/>
</p:tagLst>
</file>

<file path=ppt/tags/tag241.xml><?xml version="1.0" encoding="utf-8"?>
<p:tagLst xmlns:p="http://schemas.openxmlformats.org/presentationml/2006/main">
  <p:tag name="AS_UNIQUEID" val="585"/>
</p:tagLst>
</file>

<file path=ppt/tags/tag242.xml><?xml version="1.0" encoding="utf-8"?>
<p:tagLst xmlns:p="http://schemas.openxmlformats.org/presentationml/2006/main">
  <p:tag name="AS_UNIQUEID" val="444"/>
  <p:tag name="KSO_WM_BEAUTIFY_FLAG" val=""/>
</p:tagLst>
</file>

<file path=ppt/tags/tag243.xml><?xml version="1.0" encoding="utf-8"?>
<p:tagLst xmlns:p="http://schemas.openxmlformats.org/presentationml/2006/main">
  <p:tag name="KSO_WM_SPECIAL_SOURCE" val="bdnull"/>
</p:tagLst>
</file>

<file path=ppt/tags/tag244.xml><?xml version="1.0" encoding="utf-8"?>
<p:tagLst xmlns:p="http://schemas.openxmlformats.org/presentationml/2006/main">
  <p:tag name="AS_UNIQUEID" val="1088"/>
</p:tagLst>
</file>

<file path=ppt/tags/tag245.xml><?xml version="1.0" encoding="utf-8"?>
<p:tagLst xmlns:p="http://schemas.openxmlformats.org/presentationml/2006/main">
  <p:tag name="AS_UNIQUEID" val="1089"/>
</p:tagLst>
</file>

<file path=ppt/tags/tag246.xml><?xml version="1.0" encoding="utf-8"?>
<p:tagLst xmlns:p="http://schemas.openxmlformats.org/presentationml/2006/main">
  <p:tag name="AS_UNIQUEID" val="1180"/>
</p:tagLst>
</file>

<file path=ppt/tags/tag247.xml><?xml version="1.0" encoding="utf-8"?>
<p:tagLst xmlns:p="http://schemas.openxmlformats.org/presentationml/2006/main">
  <p:tag name="AS_UNIQUEID" val="1181"/>
  <p:tag name="KSO_WM_BEAUTIFY_FLAG" val=""/>
</p:tagLst>
</file>

<file path=ppt/tags/tag248.xml><?xml version="1.0" encoding="utf-8"?>
<p:tagLst xmlns:p="http://schemas.openxmlformats.org/presentationml/2006/main">
  <p:tag name="AS_UNIQUEID" val="1182"/>
  <p:tag name="KSO_WM_BEAUTIFY_FLAG" val=""/>
</p:tagLst>
</file>

<file path=ppt/tags/tag249.xml><?xml version="1.0" encoding="utf-8"?>
<p:tagLst xmlns:p="http://schemas.openxmlformats.org/presentationml/2006/main">
  <p:tag name="AS_UNIQUEID" val="1183"/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50.xml><?xml version="1.0" encoding="utf-8"?>
<p:tagLst xmlns:p="http://schemas.openxmlformats.org/presentationml/2006/main">
  <p:tag name="AS_UNIQUEID" val="1184"/>
  <p:tag name="KSO_WM_BEAUTIFY_FLAG" val=""/>
</p:tagLst>
</file>

<file path=ppt/tags/tag251.xml><?xml version="1.0" encoding="utf-8"?>
<p:tagLst xmlns:p="http://schemas.openxmlformats.org/presentationml/2006/main">
  <p:tag name="AS_UNIQUEID" val="1185"/>
  <p:tag name="KSO_WM_BEAUTIFY_FLAG" val=""/>
</p:tagLst>
</file>

<file path=ppt/tags/tag252.xml><?xml version="1.0" encoding="utf-8"?>
<p:tagLst xmlns:p="http://schemas.openxmlformats.org/presentationml/2006/main">
  <p:tag name="AS_UNIQUEID" val="1186"/>
  <p:tag name="KSO_WM_BEAUTIFY_FLAG" val=""/>
</p:tagLst>
</file>

<file path=ppt/tags/tag253.xml><?xml version="1.0" encoding="utf-8"?>
<p:tagLst xmlns:p="http://schemas.openxmlformats.org/presentationml/2006/main">
  <p:tag name="AS_UNIQUEID" val="1188"/>
  <p:tag name="KSO_WM_BEAUTIFY_FLAG" val=""/>
</p:tagLst>
</file>

<file path=ppt/tags/tag254.xml><?xml version="1.0" encoding="utf-8"?>
<p:tagLst xmlns:p="http://schemas.openxmlformats.org/presentationml/2006/main">
  <p:tag name="AS_UNIQUEID" val="1189"/>
  <p:tag name="KSO_WM_BEAUTIFY_FLAG" val=""/>
</p:tagLst>
</file>

<file path=ppt/tags/tag255.xml><?xml version="1.0" encoding="utf-8"?>
<p:tagLst xmlns:p="http://schemas.openxmlformats.org/presentationml/2006/main">
  <p:tag name="AS_UNIQUEID" val="444"/>
  <p:tag name="KSO_WM_BEAUTIFY_FLAG" val=""/>
</p:tagLst>
</file>

<file path=ppt/tags/tag256.xml><?xml version="1.0" encoding="utf-8"?>
<p:tagLst xmlns:p="http://schemas.openxmlformats.org/presentationml/2006/main">
  <p:tag name="AS_UNIQUEID" val="1104"/>
  <p:tag name="KSO_WM_BEAUTIFY_FLAG" val=""/>
</p:tagLst>
</file>

<file path=ppt/tags/tag257.xml><?xml version="1.0" encoding="utf-8"?>
<p:tagLst xmlns:p="http://schemas.openxmlformats.org/presentationml/2006/main">
  <p:tag name="AS_UNIQUEID" val="1106"/>
  <p:tag name="KSO_WM_BEAUTIFY_FLAG" val=""/>
</p:tagLst>
</file>

<file path=ppt/tags/tag258.xml><?xml version="1.0" encoding="utf-8"?>
<p:tagLst xmlns:p="http://schemas.openxmlformats.org/presentationml/2006/main">
  <p:tag name="AS_UNIQUEID" val="1107"/>
</p:tagLst>
</file>

<file path=ppt/tags/tag259.xml><?xml version="1.0" encoding="utf-8"?>
<p:tagLst xmlns:p="http://schemas.openxmlformats.org/presentationml/2006/main">
  <p:tag name="AS_UNIQUEID" val="1108"/>
</p:tagLst>
</file>

<file path=ppt/tags/tag26.xml><?xml version="1.0" encoding="utf-8"?>
<p:tagLst xmlns:p="http://schemas.openxmlformats.org/presentationml/2006/main">
  <p:tag name="KSO_WM_BEAUTIFY_FLAG" val=""/>
</p:tagLst>
</file>

<file path=ppt/tags/tag260.xml><?xml version="1.0" encoding="utf-8"?>
<p:tagLst xmlns:p="http://schemas.openxmlformats.org/presentationml/2006/main">
  <p:tag name="AS_UNIQUEID" val="1109"/>
  <p:tag name="KSO_WM_BEAUTIFY_FLAG" val=""/>
</p:tagLst>
</file>

<file path=ppt/tags/tag261.xml><?xml version="1.0" encoding="utf-8"?>
<p:tagLst xmlns:p="http://schemas.openxmlformats.org/presentationml/2006/main">
  <p:tag name="AS_UNIQUEID" val="1110"/>
  <p:tag name="KSO_WM_BEAUTIFY_FLAG" val=""/>
</p:tagLst>
</file>

<file path=ppt/tags/tag262.xml><?xml version="1.0" encoding="utf-8"?>
<p:tagLst xmlns:p="http://schemas.openxmlformats.org/presentationml/2006/main">
  <p:tag name="AS_UNIQUEID" val="1111"/>
  <p:tag name="KSO_WM_BEAUTIFY_FLAG" val=""/>
</p:tagLst>
</file>

<file path=ppt/tags/tag263.xml><?xml version="1.0" encoding="utf-8"?>
<p:tagLst xmlns:p="http://schemas.openxmlformats.org/presentationml/2006/main">
  <p:tag name="AS_UNIQUEID" val="1112"/>
  <p:tag name="KSO_WM_BEAUTIFY_FLAG" val=""/>
</p:tagLst>
</file>

<file path=ppt/tags/tag264.xml><?xml version="1.0" encoding="utf-8"?>
<p:tagLst xmlns:p="http://schemas.openxmlformats.org/presentationml/2006/main">
  <p:tag name="AS_UNIQUEID" val="1113"/>
  <p:tag name="KSO_WM_BEAUTIFY_FLAG" val=""/>
</p:tagLst>
</file>

<file path=ppt/tags/tag265.xml><?xml version="1.0" encoding="utf-8"?>
<p:tagLst xmlns:p="http://schemas.openxmlformats.org/presentationml/2006/main">
  <p:tag name="AS_UNIQUEID" val="1114"/>
</p:tagLst>
</file>

<file path=ppt/tags/tag266.xml><?xml version="1.0" encoding="utf-8"?>
<p:tagLst xmlns:p="http://schemas.openxmlformats.org/presentationml/2006/main">
  <p:tag name="AS_UNIQUEID" val="1115"/>
</p:tagLst>
</file>

<file path=ppt/tags/tag267.xml><?xml version="1.0" encoding="utf-8"?>
<p:tagLst xmlns:p="http://schemas.openxmlformats.org/presentationml/2006/main">
  <p:tag name="AS_UNIQUEID" val="1116"/>
  <p:tag name="KSO_WM_BEAUTIFY_FLAG" val=""/>
</p:tagLst>
</file>

<file path=ppt/tags/tag268.xml><?xml version="1.0" encoding="utf-8"?>
<p:tagLst xmlns:p="http://schemas.openxmlformats.org/presentationml/2006/main">
  <p:tag name="AS_UNIQUEID" val="1117"/>
  <p:tag name="KSO_WM_BEAUTIFY_FLAG" val=""/>
</p:tagLst>
</file>

<file path=ppt/tags/tag269.xml><?xml version="1.0" encoding="utf-8"?>
<p:tagLst xmlns:p="http://schemas.openxmlformats.org/presentationml/2006/main">
  <p:tag name="AS_UNIQUEID" val="1118"/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70.xml><?xml version="1.0" encoding="utf-8"?>
<p:tagLst xmlns:p="http://schemas.openxmlformats.org/presentationml/2006/main">
  <p:tag name="AS_UNIQUEID" val="1119"/>
  <p:tag name="KSO_WM_BEAUTIFY_FLAG" val=""/>
</p:tagLst>
</file>

<file path=ppt/tags/tag271.xml><?xml version="1.0" encoding="utf-8"?>
<p:tagLst xmlns:p="http://schemas.openxmlformats.org/presentationml/2006/main">
  <p:tag name="AS_UNIQUEID" val="1120"/>
  <p:tag name="KSO_WM_BEAUTIFY_FLAG" val=""/>
</p:tagLst>
</file>

<file path=ppt/tags/tag272.xml><?xml version="1.0" encoding="utf-8"?>
<p:tagLst xmlns:p="http://schemas.openxmlformats.org/presentationml/2006/main">
  <p:tag name="AS_UNIQUEID" val="1121"/>
</p:tagLst>
</file>

<file path=ppt/tags/tag273.xml><?xml version="1.0" encoding="utf-8"?>
<p:tagLst xmlns:p="http://schemas.openxmlformats.org/presentationml/2006/main">
  <p:tag name="AS_UNIQUEID" val="1122"/>
</p:tagLst>
</file>

<file path=ppt/tags/tag274.xml><?xml version="1.0" encoding="utf-8"?>
<p:tagLst xmlns:p="http://schemas.openxmlformats.org/presentationml/2006/main">
  <p:tag name="AS_UNIQUEID" val="1123"/>
  <p:tag name="KSO_WM_BEAUTIFY_FLAG" val=""/>
</p:tagLst>
</file>

<file path=ppt/tags/tag275.xml><?xml version="1.0" encoding="utf-8"?>
<p:tagLst xmlns:p="http://schemas.openxmlformats.org/presentationml/2006/main">
  <p:tag name="AS_UNIQUEID" val="1124"/>
  <p:tag name="KSO_WM_BEAUTIFY_FLAG" val=""/>
</p:tagLst>
</file>

<file path=ppt/tags/tag276.xml><?xml version="1.0" encoding="utf-8"?>
<p:tagLst xmlns:p="http://schemas.openxmlformats.org/presentationml/2006/main">
  <p:tag name="AS_UNIQUEID" val="1125"/>
  <p:tag name="KSO_WM_BEAUTIFY_FLAG" val=""/>
</p:tagLst>
</file>

<file path=ppt/tags/tag277.xml><?xml version="1.0" encoding="utf-8"?>
<p:tagLst xmlns:p="http://schemas.openxmlformats.org/presentationml/2006/main">
  <p:tag name="AS_UNIQUEID" val="1126"/>
  <p:tag name="KSO_WM_BEAUTIFY_FLAG" val=""/>
</p:tagLst>
</file>

<file path=ppt/tags/tag278.xml><?xml version="1.0" encoding="utf-8"?>
<p:tagLst xmlns:p="http://schemas.openxmlformats.org/presentationml/2006/main">
  <p:tag name="AS_UNIQUEID" val="1127"/>
  <p:tag name="KSO_WM_BEAUTIFY_FLAG" val=""/>
</p:tagLst>
</file>

<file path=ppt/tags/tag279.xml><?xml version="1.0" encoding="utf-8"?>
<p:tagLst xmlns:p="http://schemas.openxmlformats.org/presentationml/2006/main">
  <p:tag name="AS_UNIQUEID" val="1128"/>
</p:tagLst>
</file>

<file path=ppt/tags/tag28.xml><?xml version="1.0" encoding="utf-8"?>
<p:tagLst xmlns:p="http://schemas.openxmlformats.org/presentationml/2006/main">
  <p:tag name="AS_UNIQUEID" val="12206"/>
</p:tagLst>
</file>

<file path=ppt/tags/tag280.xml><?xml version="1.0" encoding="utf-8"?>
<p:tagLst xmlns:p="http://schemas.openxmlformats.org/presentationml/2006/main">
  <p:tag name="AS_UNIQUEID" val="585"/>
</p:tagLst>
</file>

<file path=ppt/tags/tag281.xml><?xml version="1.0" encoding="utf-8"?>
<p:tagLst xmlns:p="http://schemas.openxmlformats.org/presentationml/2006/main">
  <p:tag name="AS_UNIQUEID" val="882"/>
  <p:tag name="KSO_WM_BEAUTIFY_FLAG" val=""/>
</p:tagLst>
</file>

<file path=ppt/tags/tag282.xml><?xml version="1.0" encoding="utf-8"?>
<p:tagLst xmlns:p="http://schemas.openxmlformats.org/presentationml/2006/main">
  <p:tag name="AS_UNIQUEID" val="1133"/>
</p:tagLst>
</file>

<file path=ppt/tags/tag283.xml><?xml version="1.0" encoding="utf-8"?>
<p:tagLst xmlns:p="http://schemas.openxmlformats.org/presentationml/2006/main">
  <p:tag name="AS_UNIQUEID" val="1134"/>
  <p:tag name="KSO_WM_BEAUTIFY_FLAG" val=""/>
</p:tagLst>
</file>

<file path=ppt/tags/tag284.xml><?xml version="1.0" encoding="utf-8"?>
<p:tagLst xmlns:p="http://schemas.openxmlformats.org/presentationml/2006/main">
  <p:tag name="AS_UNIQUEID" val="1135"/>
  <p:tag name="KSO_WM_BEAUTIFY_FLAG" val=""/>
</p:tagLst>
</file>

<file path=ppt/tags/tag285.xml><?xml version="1.0" encoding="utf-8"?>
<p:tagLst xmlns:p="http://schemas.openxmlformats.org/presentationml/2006/main">
  <p:tag name="AS_UNIQUEID" val="1136"/>
</p:tagLst>
</file>

<file path=ppt/tags/tag286.xml><?xml version="1.0" encoding="utf-8"?>
<p:tagLst xmlns:p="http://schemas.openxmlformats.org/presentationml/2006/main">
  <p:tag name="AS_UNIQUEID" val="1137"/>
  <p:tag name="KSO_WM_BEAUTIFY_FLAG" val=""/>
</p:tagLst>
</file>

<file path=ppt/tags/tag287.xml><?xml version="1.0" encoding="utf-8"?>
<p:tagLst xmlns:p="http://schemas.openxmlformats.org/presentationml/2006/main">
  <p:tag name="AS_UNIQUEID" val="1138"/>
  <p:tag name="KSO_WM_BEAUTIFY_FLAG" val=""/>
</p:tagLst>
</file>

<file path=ppt/tags/tag288.xml><?xml version="1.0" encoding="utf-8"?>
<p:tagLst xmlns:p="http://schemas.openxmlformats.org/presentationml/2006/main">
  <p:tag name="AS_UNIQUEID" val="1139"/>
</p:tagLst>
</file>

<file path=ppt/tags/tag289.xml><?xml version="1.0" encoding="utf-8"?>
<p:tagLst xmlns:p="http://schemas.openxmlformats.org/presentationml/2006/main">
  <p:tag name="AS_UNIQUEID" val="1140"/>
  <p:tag name="KSO_WM_BEAUTIFY_FLAG" val=""/>
</p:tagLst>
</file>

<file path=ppt/tags/tag29.xml><?xml version="1.0" encoding="utf-8"?>
<p:tagLst xmlns:p="http://schemas.openxmlformats.org/presentationml/2006/main">
  <p:tag name="AS_UNIQUEID" val="12207"/>
</p:tagLst>
</file>

<file path=ppt/tags/tag290.xml><?xml version="1.0" encoding="utf-8"?>
<p:tagLst xmlns:p="http://schemas.openxmlformats.org/presentationml/2006/main">
  <p:tag name="AS_UNIQUEID" val="1141"/>
  <p:tag name="KSO_WM_BEAUTIFY_FLAG" val=""/>
</p:tagLst>
</file>

<file path=ppt/tags/tag291.xml><?xml version="1.0" encoding="utf-8"?>
<p:tagLst xmlns:p="http://schemas.openxmlformats.org/presentationml/2006/main">
  <p:tag name="AS_UNIQUEID" val="1142"/>
</p:tagLst>
</file>

<file path=ppt/tags/tag292.xml><?xml version="1.0" encoding="utf-8"?>
<p:tagLst xmlns:p="http://schemas.openxmlformats.org/presentationml/2006/main">
  <p:tag name="AS_UNIQUEID" val="1143"/>
  <p:tag name="KSO_WM_BEAUTIFY_FLAG" val=""/>
</p:tagLst>
</file>

<file path=ppt/tags/tag293.xml><?xml version="1.0" encoding="utf-8"?>
<p:tagLst xmlns:p="http://schemas.openxmlformats.org/presentationml/2006/main">
  <p:tag name="AS_UNIQUEID" val="1144"/>
  <p:tag name="KSO_WM_BEAUTIFY_FLAG" val=""/>
</p:tagLst>
</file>

<file path=ppt/tags/tag294.xml><?xml version="1.0" encoding="utf-8"?>
<p:tagLst xmlns:p="http://schemas.openxmlformats.org/presentationml/2006/main">
  <p:tag name="AS_UNIQUEID" val="1145"/>
</p:tagLst>
</file>

<file path=ppt/tags/tag295.xml><?xml version="1.0" encoding="utf-8"?>
<p:tagLst xmlns:p="http://schemas.openxmlformats.org/presentationml/2006/main">
  <p:tag name="AS_UNIQUEID" val="1146"/>
</p:tagLst>
</file>

<file path=ppt/tags/tag296.xml><?xml version="1.0" encoding="utf-8"?>
<p:tagLst xmlns:p="http://schemas.openxmlformats.org/presentationml/2006/main">
  <p:tag name="AS_UNIQUEID" val="444"/>
  <p:tag name="KSO_WM_BEAUTIFY_FLAG" val=""/>
</p:tagLst>
</file>

<file path=ppt/tags/tag297.xml><?xml version="1.0" encoding="utf-8"?>
<p:tagLst xmlns:p="http://schemas.openxmlformats.org/presentationml/2006/main">
  <p:tag name="AS_UNIQUEID" val="1151"/>
</p:tagLst>
</file>

<file path=ppt/tags/tag298.xml><?xml version="1.0" encoding="utf-8"?>
<p:tagLst xmlns:p="http://schemas.openxmlformats.org/presentationml/2006/main">
  <p:tag name="AS_UNIQUEID" val="1152"/>
  <p:tag name="KSO_WM_BEAUTIFY_FLAG" val=""/>
</p:tagLst>
</file>

<file path=ppt/tags/tag299.xml><?xml version="1.0" encoding="utf-8"?>
<p:tagLst xmlns:p="http://schemas.openxmlformats.org/presentationml/2006/main">
  <p:tag name="AS_UNIQUEID" val="1153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AS_UNIQUEID" val="12208"/>
</p:tagLst>
</file>

<file path=ppt/tags/tag300.xml><?xml version="1.0" encoding="utf-8"?>
<p:tagLst xmlns:p="http://schemas.openxmlformats.org/presentationml/2006/main">
  <p:tag name="AS_UNIQUEID" val="1154"/>
</p:tagLst>
</file>

<file path=ppt/tags/tag301.xml><?xml version="1.0" encoding="utf-8"?>
<p:tagLst xmlns:p="http://schemas.openxmlformats.org/presentationml/2006/main">
  <p:tag name="AS_UNIQUEID" val="1155"/>
  <p:tag name="KSO_WM_BEAUTIFY_FLAG" val=""/>
</p:tagLst>
</file>

<file path=ppt/tags/tag302.xml><?xml version="1.0" encoding="utf-8"?>
<p:tagLst xmlns:p="http://schemas.openxmlformats.org/presentationml/2006/main">
  <p:tag name="AS_UNIQUEID" val="1156"/>
  <p:tag name="KSO_WM_BEAUTIFY_FLAG" val=""/>
</p:tagLst>
</file>

<file path=ppt/tags/tag303.xml><?xml version="1.0" encoding="utf-8"?>
<p:tagLst xmlns:p="http://schemas.openxmlformats.org/presentationml/2006/main">
  <p:tag name="AS_UNIQUEID" val="1157"/>
  <p:tag name="KSO_WM_BEAUTIFY_FLAG" val=""/>
</p:tagLst>
</file>

<file path=ppt/tags/tag304.xml><?xml version="1.0" encoding="utf-8"?>
<p:tagLst xmlns:p="http://schemas.openxmlformats.org/presentationml/2006/main">
  <p:tag name="AS_UNIQUEID" val="1158"/>
</p:tagLst>
</file>

<file path=ppt/tags/tag305.xml><?xml version="1.0" encoding="utf-8"?>
<p:tagLst xmlns:p="http://schemas.openxmlformats.org/presentationml/2006/main">
  <p:tag name="AS_UNIQUEID" val="1159"/>
  <p:tag name="KSO_WM_BEAUTIFY_FLAG" val=""/>
</p:tagLst>
</file>

<file path=ppt/tags/tag306.xml><?xml version="1.0" encoding="utf-8"?>
<p:tagLst xmlns:p="http://schemas.openxmlformats.org/presentationml/2006/main">
  <p:tag name="AS_UNIQUEID" val="1160"/>
  <p:tag name="KSO_WM_BEAUTIFY_FLAG" val=""/>
</p:tagLst>
</file>

<file path=ppt/tags/tag307.xml><?xml version="1.0" encoding="utf-8"?>
<p:tagLst xmlns:p="http://schemas.openxmlformats.org/presentationml/2006/main">
  <p:tag name="AS_UNIQUEID" val="1161"/>
</p:tagLst>
</file>

<file path=ppt/tags/tag308.xml><?xml version="1.0" encoding="utf-8"?>
<p:tagLst xmlns:p="http://schemas.openxmlformats.org/presentationml/2006/main">
  <p:tag name="AS_UNIQUEID" val="1162"/>
  <p:tag name="KSO_WM_BEAUTIFY_FLAG" val=""/>
</p:tagLst>
</file>

<file path=ppt/tags/tag309.xml><?xml version="1.0" encoding="utf-8"?>
<p:tagLst xmlns:p="http://schemas.openxmlformats.org/presentationml/2006/main">
  <p:tag name="AS_UNIQUEID" val="1163"/>
  <p:tag name="KSO_WM_BEAUTIFY_FLAG" val=""/>
</p:tagLst>
</file>

<file path=ppt/tags/tag31.xml><?xml version="1.0" encoding="utf-8"?>
<p:tagLst xmlns:p="http://schemas.openxmlformats.org/presentationml/2006/main">
  <p:tag name="AS_UNIQUEID" val="12209"/>
</p:tagLst>
</file>

<file path=ppt/tags/tag310.xml><?xml version="1.0" encoding="utf-8"?>
<p:tagLst xmlns:p="http://schemas.openxmlformats.org/presentationml/2006/main">
  <p:tag name="AS_UNIQUEID" val="444"/>
  <p:tag name="KSO_WM_BEAUTIFY_FLAG" val=""/>
</p:tagLst>
</file>

<file path=ppt/tags/tag311.xml><?xml version="1.0" encoding="utf-8"?>
<p:tagLst xmlns:p="http://schemas.openxmlformats.org/presentationml/2006/main">
  <p:tag name="AS_UNIQUEID" val="1166"/>
  <p:tag name="KSO_WM_BEAUTIFY_FLAG" val=""/>
</p:tagLst>
</file>

<file path=ppt/tags/tag312.xml><?xml version="1.0" encoding="utf-8"?>
<p:tagLst xmlns:p="http://schemas.openxmlformats.org/presentationml/2006/main">
  <p:tag name="AS_UNIQUEID" val="1159"/>
  <p:tag name="KSO_WM_BEAUTIFY_FLAG" val=""/>
</p:tagLst>
</file>

<file path=ppt/tags/tag313.xml><?xml version="1.0" encoding="utf-8"?>
<p:tagLst xmlns:p="http://schemas.openxmlformats.org/presentationml/2006/main">
  <p:tag name="AS_UNIQUEID" val="444"/>
  <p:tag name="KSO_WM_BEAUTIFY_FLAG" val=""/>
</p:tagLst>
</file>

<file path=ppt/tags/tag314.xml><?xml version="1.0" encoding="utf-8"?>
<p:tagLst xmlns:p="http://schemas.openxmlformats.org/presentationml/2006/main">
  <p:tag name="AS_UNIQUEID" val="444"/>
  <p:tag name="KSO_WM_BEAUTIFY_FLAG" val=""/>
</p:tagLst>
</file>

<file path=ppt/tags/tag315.xml><?xml version="1.0" encoding="utf-8"?>
<p:tagLst xmlns:p="http://schemas.openxmlformats.org/presentationml/2006/main">
  <p:tag name="AS_UNIQUEID" val="11525"/>
  <p:tag name="KSO_WM_BEAUTIFY_FLAG" val=""/>
</p:tagLst>
</file>

<file path=ppt/tags/tag316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317.xml><?xml version="1.0" encoding="utf-8"?>
<p:tagLst xmlns:p="http://schemas.openxmlformats.org/presentationml/2006/main">
  <p:tag name="AS_UNIQUEID" val="11525"/>
  <p:tag name="KSO_WM_BEAUTIFY_FLAG" val=""/>
</p:tagLst>
</file>

<file path=ppt/tags/tag318.xml><?xml version="1.0" encoding="utf-8"?>
<p:tagLst xmlns:p="http://schemas.openxmlformats.org/presentationml/2006/main">
  <p:tag name="AS_UNIQUEID" val="585"/>
</p:tagLst>
</file>

<file path=ppt/tags/tag319.xml><?xml version="1.0" encoding="utf-8"?>
<p:tagLst xmlns:p="http://schemas.openxmlformats.org/presentationml/2006/main">
  <p:tag name="AS_UNIQUEID" val="585"/>
</p:tagLst>
</file>

<file path=ppt/tags/tag32.xml><?xml version="1.0" encoding="utf-8"?>
<p:tagLst xmlns:p="http://schemas.openxmlformats.org/presentationml/2006/main">
  <p:tag name="AS_UNIQUEID" val="12210"/>
</p:tagLst>
</file>

<file path=ppt/tags/tag320.xml><?xml version="1.0" encoding="utf-8"?>
<p:tagLst xmlns:p="http://schemas.openxmlformats.org/presentationml/2006/main">
  <p:tag name="AS_UNIQUEID" val="444"/>
  <p:tag name="KSO_WM_BEAUTIFY_FLAG" val=""/>
</p:tagLst>
</file>

<file path=ppt/tags/tag321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322.xml><?xml version="1.0" encoding="utf-8"?>
<p:tagLst xmlns:p="http://schemas.openxmlformats.org/presentationml/2006/main">
  <p:tag name="AS_UNIQUEID" val="11525"/>
  <p:tag name="KSO_WM_BEAUTIFY_FLAG" val=""/>
</p:tagLst>
</file>

<file path=ppt/tags/tag323.xml><?xml version="1.0" encoding="utf-8"?>
<p:tagLst xmlns:p="http://schemas.openxmlformats.org/presentationml/2006/main">
  <p:tag name="AS_UNIQUEID" val="444"/>
  <p:tag name="KSO_WM_BEAUTIFY_FLAG" val=""/>
</p:tagLst>
</file>

<file path=ppt/tags/tag324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325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33.xml><?xml version="1.0" encoding="utf-8"?>
<p:tagLst xmlns:p="http://schemas.openxmlformats.org/presentationml/2006/main">
  <p:tag name="AS_UNIQUEID" val="12211"/>
</p:tagLst>
</file>

<file path=ppt/tags/tag34.xml><?xml version="1.0" encoding="utf-8"?>
<p:tagLst xmlns:p="http://schemas.openxmlformats.org/presentationml/2006/main">
  <p:tag name="AS_UNIQUEID" val="12212"/>
</p:tagLst>
</file>

<file path=ppt/tags/tag35.xml><?xml version="1.0" encoding="utf-8"?>
<p:tagLst xmlns:p="http://schemas.openxmlformats.org/presentationml/2006/main">
  <p:tag name="AS_UNIQUEID" val="12217"/>
</p:tagLst>
</file>

<file path=ppt/tags/tag36.xml><?xml version="1.0" encoding="utf-8"?>
<p:tagLst xmlns:p="http://schemas.openxmlformats.org/presentationml/2006/main">
  <p:tag name="AS_UNIQUEID" val="12218"/>
</p:tagLst>
</file>

<file path=ppt/tags/tag37.xml><?xml version="1.0" encoding="utf-8"?>
<p:tagLst xmlns:p="http://schemas.openxmlformats.org/presentationml/2006/main">
  <p:tag name="AS_UNIQUEID" val="12219"/>
</p:tagLst>
</file>

<file path=ppt/tags/tag38.xml><?xml version="1.0" encoding="utf-8"?>
<p:tagLst xmlns:p="http://schemas.openxmlformats.org/presentationml/2006/main">
  <p:tag name="AS_UNIQUEID" val="12220"/>
</p:tagLst>
</file>

<file path=ppt/tags/tag39.xml><?xml version="1.0" encoding="utf-8"?>
<p:tagLst xmlns:p="http://schemas.openxmlformats.org/presentationml/2006/main">
  <p:tag name="AS_UNIQUEID" val="12221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2222"/>
</p:tagLst>
</file>

<file path=ppt/tags/tag41.xml><?xml version="1.0" encoding="utf-8"?>
<p:tagLst xmlns:p="http://schemas.openxmlformats.org/presentationml/2006/main">
  <p:tag name="AS_UNIQUEID" val="12223"/>
</p:tagLst>
</file>

<file path=ppt/tags/tag42.xml><?xml version="1.0" encoding="utf-8"?>
<p:tagLst xmlns:p="http://schemas.openxmlformats.org/presentationml/2006/main">
  <p:tag name="AS_UNIQUEID" val="12224"/>
</p:tagLst>
</file>

<file path=ppt/tags/tag43.xml><?xml version="1.0" encoding="utf-8"?>
<p:tagLst xmlns:p="http://schemas.openxmlformats.org/presentationml/2006/main">
  <p:tag name="AS_UNIQUEID" val="12225"/>
</p:tagLst>
</file>

<file path=ppt/tags/tag44.xml><?xml version="1.0" encoding="utf-8"?>
<p:tagLst xmlns:p="http://schemas.openxmlformats.org/presentationml/2006/main">
  <p:tag name="AS_UNIQUEID" val="12226"/>
  <p:tag name="KSO_WM_UNIT_PLACING_PICTURE_USER_VIEWPORT" val="{&quot;height&quot;:3346.3937007874015,&quot;width&quot;:3197.8944881889765}"/>
</p:tagLst>
</file>

<file path=ppt/tags/tag45.xml><?xml version="1.0" encoding="utf-8"?>
<p:tagLst xmlns:p="http://schemas.openxmlformats.org/presentationml/2006/main">
  <p:tag name="AS_UNIQUEID" val="12227"/>
</p:tagLst>
</file>

<file path=ppt/tags/tag46.xml><?xml version="1.0" encoding="utf-8"?>
<p:tagLst xmlns:p="http://schemas.openxmlformats.org/presentationml/2006/main">
  <p:tag name="AS_UNIQUEID" val="12261"/>
  <p:tag name="KSO_WM_BEAUTIFY_FLAG" val=""/>
</p:tagLst>
</file>

<file path=ppt/tags/tag47.xml><?xml version="1.0" encoding="utf-8"?>
<p:tagLst xmlns:p="http://schemas.openxmlformats.org/presentationml/2006/main">
  <p:tag name="AS_UNIQUEID" val="12202"/>
</p:tagLst>
</file>

<file path=ppt/tags/tag48.xml><?xml version="1.0" encoding="utf-8"?>
<p:tagLst xmlns:p="http://schemas.openxmlformats.org/presentationml/2006/main">
  <p:tag name="AS_UNIQUEID" val="12203"/>
</p:tagLst>
</file>

<file path=ppt/tags/tag49.xml><?xml version="1.0" encoding="utf-8"?>
<p:tagLst xmlns:p="http://schemas.openxmlformats.org/presentationml/2006/main">
  <p:tag name="AS_UNIQUEID" val="12204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3707"/>
</p:tagLst>
</file>

<file path=ppt/tags/tag51.xml><?xml version="1.0" encoding="utf-8"?>
<p:tagLst xmlns:p="http://schemas.openxmlformats.org/presentationml/2006/main">
  <p:tag name="AS_UNIQUEID" val="3708"/>
</p:tagLst>
</file>

<file path=ppt/tags/tag52.xml><?xml version="1.0" encoding="utf-8"?>
<p:tagLst xmlns:p="http://schemas.openxmlformats.org/presentationml/2006/main">
  <p:tag name="AS_UNIQUEID" val="3709"/>
</p:tagLst>
</file>

<file path=ppt/tags/tag53.xml><?xml version="1.0" encoding="utf-8"?>
<p:tagLst xmlns:p="http://schemas.openxmlformats.org/presentationml/2006/main">
  <p:tag name="KSO_WM_BEAUTIFY_FLAG" val="#wm#"/>
  <p:tag name="KSO_WM_SLIDE_ID" val="custom2020761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7618"/>
  <p:tag name="KSO_WM_TEMPLATE_MASTER_TYPE" val="1"/>
  <p:tag name="KSO_WM_TEMPLATE_SUBCATEGORY" val="0"/>
  <p:tag name="KSO_WM_TEMPLATE_THUMBS_INDEX" val="1、5、7、8、9、10、11、14、15、19"/>
</p:tagLst>
</file>

<file path=ppt/tags/tag54.xml><?xml version="1.0" encoding="utf-8"?>
<p:tagLst xmlns:p="http://schemas.openxmlformats.org/presentationml/2006/main">
  <p:tag name="AS_UNIQUEID" val="4774"/>
  <p:tag name="KSO_WM_BEAUTIFY_FLAG" val=""/>
  <p:tag name="KSO_WM_TAG_VERSION" val="1.0"/>
  <p:tag name="KSO_WM_TEMPLATE_CATEGORY" val="custom"/>
  <p:tag name="KSO_WM_TEMPLATE_INDEX" val="20207618"/>
  <p:tag name="KSO_WM_UNIT_COMPATIBLE" val="0"/>
  <p:tag name="KSO_WM_UNIT_DIAGRAM_ISNUMVISUAL" val="0"/>
  <p:tag name="KSO_WM_UNIT_DIAGRAM_ISREFERUNIT" val="0"/>
  <p:tag name="KSO_WM_UNIT_HIGHLIGHT" val="0"/>
  <p:tag name="KSO_WM_UNIT_ID" val="custom202076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攻坚克难赢未来——实现中华民族伟大复兴的中国梦!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36"/>
</p:tagLst>
</file>

<file path=ppt/tags/tag55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56.xml><?xml version="1.0" encoding="utf-8"?>
<p:tagLst xmlns:p="http://schemas.openxmlformats.org/presentationml/2006/main">
  <p:tag name="AS_UNIQUEID" val="444"/>
  <p:tag name="KSO_WM_BEAUTIFY_FLAG" val=""/>
</p:tagLst>
</file>

<file path=ppt/tags/tag57.xml><?xml version="1.0" encoding="utf-8"?>
<p:tagLst xmlns:p="http://schemas.openxmlformats.org/presentationml/2006/main">
  <p:tag name="AS_UNIQUEID" val="11525"/>
  <p:tag name="KSO_WM_BEAUTIFY_FLAG" val=""/>
</p:tagLst>
</file>

<file path=ppt/tags/tag58.xml><?xml version="1.0" encoding="utf-8"?>
<p:tagLst xmlns:p="http://schemas.openxmlformats.org/presentationml/2006/main">
  <p:tag name="AS_UNIQUEID" val="980"/>
</p:tagLst>
</file>

<file path=ppt/tags/tag59.xml><?xml version="1.0" encoding="utf-8"?>
<p:tagLst xmlns:p="http://schemas.openxmlformats.org/presentationml/2006/main">
  <p:tag name="AS_UNIQUEID" val="12465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12465"/>
  <p:tag name="KSO_WM_BEAUTIFY_FLAG" val=""/>
</p:tagLst>
</file>

<file path=ppt/tags/tag61.xml><?xml version="1.0" encoding="utf-8"?>
<p:tagLst xmlns:p="http://schemas.openxmlformats.org/presentationml/2006/main">
  <p:tag name="AS_UNIQUEID" val="980"/>
</p:tagLst>
</file>

<file path=ppt/tags/tag62.xml><?xml version="1.0" encoding="utf-8"?>
<p:tagLst xmlns:p="http://schemas.openxmlformats.org/presentationml/2006/main">
  <p:tag name="AS_UNIQUEID" val="12465"/>
  <p:tag name="KSO_WM_BEAUTIFY_FLAG" val="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64.xml><?xml version="1.0" encoding="utf-8"?>
<p:tagLst xmlns:p="http://schemas.openxmlformats.org/presentationml/2006/main">
  <p:tag name="AS_UNIQUEID" val="11525"/>
  <p:tag name="KSO_WM_BEAUTIFY_FLAG" val=""/>
</p:tagLst>
</file>

<file path=ppt/tags/tag65.xml><?xml version="1.0" encoding="utf-8"?>
<p:tagLst xmlns:p="http://schemas.openxmlformats.org/presentationml/2006/main">
  <p:tag name="AS_UNIQUEID" val="824"/>
</p:tagLst>
</file>

<file path=ppt/tags/tag66.xml><?xml version="1.0" encoding="utf-8"?>
<p:tagLst xmlns:p="http://schemas.openxmlformats.org/presentationml/2006/main">
  <p:tag name="KSO_WM_DIAGRAM_VIRTUALLY_FRAME" val="{&quot;height&quot;:199.65,&quot;left&quot;:48.15,&quot;top&quot;:157.2,&quot;width&quot;:620.9}"/>
</p:tagLst>
</file>

<file path=ppt/tags/tag67.xml><?xml version="1.0" encoding="utf-8"?>
<p:tagLst xmlns:p="http://schemas.openxmlformats.org/presentationml/2006/main">
  <p:tag name="KSO_WM_DIAGRAM_VIRTUALLY_FRAME" val="{&quot;height&quot;:199.65,&quot;left&quot;:48.15,&quot;top&quot;:157.2,&quot;width&quot;:620.9}"/>
</p:tagLst>
</file>

<file path=ppt/tags/tag68.xml><?xml version="1.0" encoding="utf-8"?>
<p:tagLst xmlns:p="http://schemas.openxmlformats.org/presentationml/2006/main">
  <p:tag name="KSO_WM_DIAGRAM_VIRTUALLY_FRAME" val="{&quot;height&quot;:199.65,&quot;left&quot;:48.15,&quot;top&quot;:157.2,&quot;width&quot;:620.9}"/>
</p:tagLst>
</file>

<file path=ppt/tags/tag69.xml><?xml version="1.0" encoding="utf-8"?>
<p:tagLst xmlns:p="http://schemas.openxmlformats.org/presentationml/2006/main">
  <p:tag name="KSO_WM_DIAGRAM_VIRTUALLY_FRAME" val="{&quot;height&quot;:199.65,&quot;left&quot;:48.15,&quot;top&quot;:157.2,&quot;width&quot;:620.9}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KSO_WM_DIAGRAM_VIRTUALLY_FRAME" val="{&quot;height&quot;:199.65,&quot;left&quot;:48.15,&quot;top&quot;:157.2,&quot;width&quot;:620.9}"/>
</p:tagLst>
</file>

<file path=ppt/tags/tag71.xml><?xml version="1.0" encoding="utf-8"?>
<p:tagLst xmlns:p="http://schemas.openxmlformats.org/presentationml/2006/main">
  <p:tag name="KSO_WM_DIAGRAM_VIRTUALLY_FRAME" val="{&quot;height&quot;:199.65,&quot;left&quot;:48.15,&quot;top&quot;:157.2,&quot;width&quot;:620.9}"/>
</p:tagLst>
</file>

<file path=ppt/tags/tag72.xml><?xml version="1.0" encoding="utf-8"?>
<p:tagLst xmlns:p="http://schemas.openxmlformats.org/presentationml/2006/main">
  <p:tag name="KSO_WM_DIAGRAM_VIRTUALLY_FRAME" val="{&quot;height&quot;:199.65,&quot;left&quot;:48.15,&quot;top&quot;:157.2,&quot;width&quot;:620.9}"/>
</p:tagLst>
</file>

<file path=ppt/tags/tag73.xml><?xml version="1.0" encoding="utf-8"?>
<p:tagLst xmlns:p="http://schemas.openxmlformats.org/presentationml/2006/main">
  <p:tag name="KSO_WM_DIAGRAM_VIRTUALLY_FRAME" val="{&quot;height&quot;:199.65,&quot;left&quot;:48.15,&quot;top&quot;:157.2,&quot;width&quot;:620.9}"/>
</p:tagLst>
</file>

<file path=ppt/tags/tag74.xml><?xml version="1.0" encoding="utf-8"?>
<p:tagLst xmlns:p="http://schemas.openxmlformats.org/presentationml/2006/main">
  <p:tag name="KSO_WM_DIAGRAM_VIRTUALLY_FRAME" val="{&quot;height&quot;:199.65,&quot;left&quot;:48.15,&quot;top&quot;:157.2,&quot;width&quot;:620.9}"/>
</p:tagLst>
</file>

<file path=ppt/tags/tag75.xml><?xml version="1.0" encoding="utf-8"?>
<p:tagLst xmlns:p="http://schemas.openxmlformats.org/presentationml/2006/main">
  <p:tag name="AS_UNIQUEID" val="444"/>
  <p:tag name="KSO_WM_BEAUTIFY_FLAG" val="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77.xml><?xml version="1.0" encoding="utf-8"?>
<p:tagLst xmlns:p="http://schemas.openxmlformats.org/presentationml/2006/main">
  <p:tag name="AS_UNIQUEID" val="14832"/>
  <p:tag name="KSO_WM_BEAUTIFY_FLAG" val=""/>
</p:tagLst>
</file>

<file path=ppt/tags/tag78.xml><?xml version="1.0" encoding="utf-8"?>
<p:tagLst xmlns:p="http://schemas.openxmlformats.org/presentationml/2006/main">
  <p:tag name="AS_UNIQUEID" val="980"/>
</p:tagLst>
</file>

<file path=ppt/tags/tag79.xml><?xml version="1.0" encoding="utf-8"?>
<p:tagLst xmlns:p="http://schemas.openxmlformats.org/presentationml/2006/main">
  <p:tag name="AS_UNIQUEID" val="14833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14836"/>
</p:tagLst>
</file>

<file path=ppt/tags/tag81.xml><?xml version="1.0" encoding="utf-8"?>
<p:tagLst xmlns:p="http://schemas.openxmlformats.org/presentationml/2006/main">
  <p:tag name="AS_UNIQUEID" val="11525"/>
  <p:tag name="KSO_WM_BEAUTIFY_FLAG" val=""/>
</p:tagLst>
</file>

<file path=ppt/tags/tag82.xml><?xml version="1.0" encoding="utf-8"?>
<p:tagLst xmlns:p="http://schemas.openxmlformats.org/presentationml/2006/main">
  <p:tag name="AS_UNIQUEID" val="2245"/>
  <p:tag name="KSO_WM_BEAUTIFY_FLAG" val=""/>
</p:tagLst>
</file>

<file path=ppt/tags/tag83.xml><?xml version="1.0" encoding="utf-8"?>
<p:tagLst xmlns:p="http://schemas.openxmlformats.org/presentationml/2006/main">
  <p:tag name="AS_UNIQUEID" val="980"/>
</p:tagLst>
</file>

<file path=ppt/tags/tag84.xml><?xml version="1.0" encoding="utf-8"?>
<p:tagLst xmlns:p="http://schemas.openxmlformats.org/presentationml/2006/main">
  <p:tag name="AS_UNIQUEID" val="444"/>
  <p:tag name="KSO_WM_BEAUTIFY_FLAG" val="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AS_UNIQUEID" val="12464"/>
  <p:tag name="KSO_WM_BEAUTIFY_FLAG" val=""/>
  <p:tag name="KSO_WM_TAG_VERSION" val="1.0"/>
  <p:tag name="KSO_WM_TEMPLATE_CATEGORY" val="mixed"/>
  <p:tag name="KSO_WM_TEMPLATE_INDEX" val="20201941"/>
  <p:tag name="KSO_WM_UNIT_COMPATIBLE" val="0"/>
  <p:tag name="KSO_WM_UNIT_DIAGRAM_ISNUMVISUAL" val="0"/>
  <p:tag name="KSO_WM_UNIT_DIAGRAM_ISREFERUNIT" val="0"/>
  <p:tag name="KSO_WM_UNIT_HIGHLIGHT" val="0"/>
  <p:tag name="KSO_WM_UNIT_ID" val="mixed20201941_175*f*1"/>
  <p:tag name="KSO_WM_UNIT_LAYERLEVEL" val="1"/>
  <p:tag name="KSO_WM_UNIT_NOCLEAR" val="1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。"/>
  <p:tag name="KSO_WM_UNIT_TEXTBOXSTYLE_GUID" val="{275601a3-746a-4e82-a487-5d027daa368d}"/>
  <p:tag name="KSO_WM_UNIT_TEXTBOXSTYLE_SHAPETYPE" val="0"/>
  <p:tag name="KSO_WM_UNIT_TEXTBOXSTYLE_TEMPLATEID" val="3135365"/>
  <p:tag name="KSO_WM_UNIT_TEXTBOXSTYLE_TEMPLATETYPE" val="1"/>
  <p:tag name="KSO_WM_UNIT_TEXTBOXSTYLE_TYPE" val="8"/>
  <p:tag name="KSO_WM_UNIT_VALUE" val="54"/>
</p:tagLst>
</file>

<file path=ppt/tags/tag87.xml><?xml version="1.0" encoding="utf-8"?>
<p:tagLst xmlns:p="http://schemas.openxmlformats.org/presentationml/2006/main">
  <p:tag name="AS_UNIQUEID" val="12467"/>
  <p:tag name="KSO_WM_BEAUTIFY_FLAG" val=""/>
</p:tagLst>
</file>

<file path=ppt/tags/tag88.xml><?xml version="1.0" encoding="utf-8"?>
<p:tagLst xmlns:p="http://schemas.openxmlformats.org/presentationml/2006/main">
  <p:tag name="AS_UNIQUEID" val="824"/>
</p:tagLst>
</file>

<file path=ppt/tags/tag89.xml><?xml version="1.0" encoding="utf-8"?>
<p:tagLst xmlns:p="http://schemas.openxmlformats.org/presentationml/2006/main">
  <p:tag name="AS_UNIQUEID" val="13068"/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13077"/>
</p:tagLst>
</file>

<file path=ppt/tags/tag91.xml><?xml version="1.0" encoding="utf-8"?>
<p:tagLst xmlns:p="http://schemas.openxmlformats.org/presentationml/2006/main">
  <p:tag name="AS_UNIQUEID" val="824"/>
  <p:tag name="KSO_WM_BEAUTIFY_FLAG" val=""/>
</p:tagLst>
</file>

<file path=ppt/tags/tag92.xml><?xml version="1.0" encoding="utf-8"?>
<p:tagLst xmlns:p="http://schemas.openxmlformats.org/presentationml/2006/main">
  <p:tag name="AS_UNIQUEID" val="11525"/>
  <p:tag name="KSO_WM_BEAUTIFY_FLAG" val=""/>
</p:tagLst>
</file>

<file path=ppt/tags/tag93.xml><?xml version="1.0" encoding="utf-8"?>
<p:tagLst xmlns:p="http://schemas.openxmlformats.org/presentationml/2006/main">
  <p:tag name="AS_UNIQUEID" val="444"/>
  <p:tag name="KSO_WM_BEAUTIFY_FLAG" val=""/>
</p:tagLst>
</file>

<file path=ppt/tags/tag94.xml><?xml version="1.0" encoding="utf-8"?>
<p:tagLst xmlns:p="http://schemas.openxmlformats.org/presentationml/2006/main">
  <p:tag name="AS_UNIQUEID" val="12465"/>
  <p:tag name="KSO_WM_BEAUTIFY_FLAG" val="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6.xml><?xml version="1.0" encoding="utf-8"?>
<p:tagLst xmlns:p="http://schemas.openxmlformats.org/presentationml/2006/main">
  <p:tag name="AS_UNIQUEID" val="883"/>
</p:tagLst>
</file>

<file path=ppt/tags/tag97.xml><?xml version="1.0" encoding="utf-8"?>
<p:tagLst xmlns:p="http://schemas.openxmlformats.org/presentationml/2006/main">
  <p:tag name="AS_UNIQUEID" val="879"/>
  <p:tag name="KSO_WM_BEAUTIFY_FLAG" val=""/>
</p:tagLst>
</file>

<file path=ppt/tags/tag98.xml><?xml version="1.0" encoding="utf-8"?>
<p:tagLst xmlns:p="http://schemas.openxmlformats.org/presentationml/2006/main">
  <p:tag name="AS_UNIQUEID" val="444"/>
  <p:tag name="KSO_WM_BEAUTIFY_FLAG" val=""/>
</p:tagLst>
</file>

<file path=ppt/tags/tag99.xml><?xml version="1.0" encoding="utf-8"?>
<p:tagLst xmlns:p="http://schemas.openxmlformats.org/presentationml/2006/main">
  <p:tag name="AS_UNIQUEID" val="894"/>
  <p:tag name="KSO_WM_BEAUTIFY_FLAG" val="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2804</Words>
  <Application>WPS 演示</Application>
  <PresentationFormat>全屏显示(16:9)</PresentationFormat>
  <Paragraphs>362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58" baseType="lpstr">
      <vt:lpstr>Arial</vt:lpstr>
      <vt:lpstr>宋体</vt:lpstr>
      <vt:lpstr>Wingdings</vt:lpstr>
      <vt:lpstr>Wingdings</vt:lpstr>
      <vt:lpstr>黑体</vt:lpstr>
      <vt:lpstr>方正行楷简体</vt:lpstr>
      <vt:lpstr>Arial Unicode MS</vt:lpstr>
      <vt:lpstr>微软雅黑</vt:lpstr>
      <vt:lpstr>幼圆</vt:lpstr>
      <vt:lpstr>汉仪橄榄体简</vt:lpstr>
      <vt:lpstr>华文中宋</vt:lpstr>
      <vt:lpstr>华文楷体</vt:lpstr>
      <vt:lpstr>新宋体</vt:lpstr>
      <vt:lpstr>楷体</vt:lpstr>
      <vt:lpstr>姥姥说媒(清)存素堂刻本简体</vt:lpstr>
      <vt:lpstr>字魂95号-手刻宋</vt:lpstr>
      <vt:lpstr>Calibri</vt:lpstr>
      <vt:lpstr>仓耳天群行楷 W01</vt:lpstr>
      <vt:lpstr>华文新魏</vt:lpstr>
      <vt:lpstr>汉仪昌黎宋刻本(原版)简</vt:lpstr>
      <vt:lpstr>仿宋</vt:lpstr>
      <vt:lpstr>方正粗黑宋简体</vt:lpstr>
      <vt:lpstr>华康布丁体W12</vt:lpstr>
      <vt:lpstr>华康行楷体 W5</vt:lpstr>
      <vt:lpstr>Times New Roman</vt:lpstr>
      <vt:lpstr>Arial</vt:lpstr>
      <vt:lpstr>三极拙宋体</vt:lpstr>
      <vt:lpstr>Calibri</vt:lpstr>
      <vt:lpstr>等线</vt:lpstr>
      <vt:lpstr>2_自定义设计方案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</cp:revision>
  <dcterms:created xsi:type="dcterms:W3CDTF">2023-08-24T08:36:00Z</dcterms:created>
  <dcterms:modified xsi:type="dcterms:W3CDTF">2024-07-12T01:07:04Z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42C5EAF3F06A427ABA48777654F18D5F_12</vt:lpwstr>
  </property>
</Properties>
</file>